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74" d="100"/>
          <a:sy n="74" d="100"/>
        </p:scale>
        <p:origin x="6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3/6/2018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3/6/2018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3/6/2018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3/6/2018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3/6/2018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3/6/2018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3/6/2018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3/6/2018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3/6/2018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3/6/2018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3/6/2018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/>
              <a:t>3/6/2018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5544616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8131" t="4253" r="8425"/>
          <a:stretch/>
        </p:blipFill>
        <p:spPr bwMode="auto">
          <a:xfrm>
            <a:off x="395535" y="260648"/>
            <a:ext cx="4744905" cy="33949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/>
          <a:srcRect t="12091"/>
          <a:stretch/>
        </p:blipFill>
        <p:spPr bwMode="auto">
          <a:xfrm>
            <a:off x="5796136" y="245724"/>
            <a:ext cx="2631440" cy="2073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/>
          <a:srcRect t="11781"/>
          <a:stretch/>
        </p:blipFill>
        <p:spPr bwMode="auto">
          <a:xfrm>
            <a:off x="5790302" y="2614826"/>
            <a:ext cx="2631440" cy="2081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729560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SEM\24_05_2017\cross sections_0002_2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825638" cy="5866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09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SEM\24_05_2017\cross sections_0003_2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0416"/>
            <a:ext cx="8136904" cy="6098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057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SEM\Neelam\br1g chiru_0029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645768" cy="5731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85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438"/>
          <a:stretch/>
        </p:blipFill>
        <p:spPr>
          <a:xfrm>
            <a:off x="1691678" y="998766"/>
            <a:ext cx="2648401" cy="2658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-1" b="3799"/>
          <a:stretch/>
        </p:blipFill>
        <p:spPr>
          <a:xfrm>
            <a:off x="4716016" y="1040757"/>
            <a:ext cx="2664296" cy="2616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3156"/>
          <a:stretch/>
        </p:blipFill>
        <p:spPr>
          <a:xfrm>
            <a:off x="1691677" y="3889732"/>
            <a:ext cx="2648401" cy="2635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7"/>
          <a:stretch/>
        </p:blipFill>
        <p:spPr>
          <a:xfrm>
            <a:off x="4725410" y="3889732"/>
            <a:ext cx="2654902" cy="26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7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87116"/>
            <a:ext cx="3744416" cy="37444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443711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7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SEM\18_5_2017\coated enamel_0002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04856" cy="5782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93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SEM\18_5_2017\coated enamel_0007_2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7652"/>
            <a:ext cx="8064896" cy="6052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85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53" b="4605"/>
          <a:stretch/>
        </p:blipFill>
        <p:spPr bwMode="auto">
          <a:xfrm>
            <a:off x="467544" y="332656"/>
            <a:ext cx="8424936" cy="6320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46337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SEM\Antonios Anastasiou\fluoro 1_0027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73821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5021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8558" t="4254" r="8435" b="933"/>
          <a:stretch/>
        </p:blipFill>
        <p:spPr bwMode="auto">
          <a:xfrm>
            <a:off x="539552" y="188640"/>
            <a:ext cx="3528392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12091"/>
          <a:stretch/>
        </p:blipFill>
        <p:spPr bwMode="auto">
          <a:xfrm>
            <a:off x="4860032" y="212351"/>
            <a:ext cx="3672408" cy="2894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14984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new edx\4_11_16\0.8W dental_003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20688"/>
            <a:ext cx="8019437" cy="6010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292339"/>
      </p:ext>
    </p:extLst>
  </p:cSld>
  <p:clrMapOvr>
    <a:masterClrMapping/>
  </p:clrMapOvr>
</p:sld>
</file>

<file path=ppt/theme/theme1.xml><?xml version="1.0" encoding="utf-8"?>
<a:theme xmlns:a="http://schemas.openxmlformats.org/drawingml/2006/main" name="2007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2007Blank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Antonios Anastasiou</dc:creator>
  <cp:lastModifiedBy>Antonios Anastasiou</cp:lastModifiedBy>
  <cp:revision>2</cp:revision>
  <dcterms:created xsi:type="dcterms:W3CDTF">2018-03-06T15:19:11Z</dcterms:created>
  <dcterms:modified xsi:type="dcterms:W3CDTF">2018-03-06T15:31:08Z</dcterms:modified>
</cp:coreProperties>
</file>