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Relationship Id="rId4" Type="http://schemas.openxmlformats.org/officeDocument/2006/relationships/image" Target="../media/image00011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02/23/2018  5:10:42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1333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(5)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(12)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(12)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(12)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(8)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(9)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(19)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(6)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2018-02-23T17:19:59Z</dcterms:created>
  <dcterms:modified xsi:type="dcterms:W3CDTF">2018-02-23T17:19:59Z</dcterms:modified>
</cp:coreProperties>
</file>