
<file path=[Content_Types].xml><?xml version="1.0" encoding="utf-8"?>
<Types xmlns="http://schemas.openxmlformats.org/package/2006/content-types"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6848856" cy="997610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&#65279;<?xml version="1.0" encoding="utf-8"?><Relationships xmlns="http://schemas.openxmlformats.org/package/2006/relationships"><Relationship Id="rId1" Type="http://schemas.openxmlformats.org/officeDocument/2006/relationships/tableStyles" Target="tableStyles.xml" /><Relationship Id="rId2" Type="http://schemas.openxmlformats.org/officeDocument/2006/relationships/viewProps" Target="viewProps.xml" /><Relationship Id="rId3" Type="http://schemas.openxmlformats.org/officeDocument/2006/relationships/presProps" Target="pres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/Relationships>
</file>

<file path=ppt/slideLayouts/_rels/slideLayout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0B08-7874-4091-A11F-B0CCB138CA98}" type="datetimeFigureOut">
              <a:rPr lang="ru-RU" smtClean="0"/>
              <a:t>15.04.2009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8980B-80A5-4AC9-8F15-D7D0FD0AEE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1.jpeg" /><Relationship Id="rId3" Type="http://schemas.openxmlformats.org/officeDocument/2006/relationships/image" Target="../media/image00002.jpeg" /></Relationships>
</file>

<file path=ppt/slides/_rels/slide2.xml.rels>&#65279;<?xml version="1.0" encoding="utf-8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00003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9518904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1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0" y="457200"/>
            <a:ext cx="6858000" cy="365760"/>
          </a:xfrm>
          <a:prstGeom prst="rect">
            <a:avLst/>
          </a:prstGeom>
          <a:solidFill>
            <a:srgbClr val="548DD4"/>
          </a:solidFill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Project</a:t>
            </a:r>
          </a:p>
        </p:txBody>
      </p:sp>
      <p:sp>
        <p:nvSpPr>
          <p:cNvPr id="10" name="TextBox 10"/>
          <p:cNvSpPr txBox="1"/>
          <p:nvPr/>
        </p:nvSpPr>
        <p:spPr>
          <a:xfrm>
            <a:off x="1463040" y="1005840"/>
            <a:ext cx="265176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02/23/2018  3:38:58 PM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1097280"/>
            <a:ext cx="64008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Creation: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463040" y="822960"/>
            <a:ext cx="3474720" cy="27432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AK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0" y="914400"/>
            <a:ext cx="548640" cy="18288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Author: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463040" y="1371600"/>
            <a:ext cx="42976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New Sample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5852160" y="1371600"/>
            <a:ext cx="118872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i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0" y="1371600"/>
            <a:ext cx="128016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Sample Name: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0" y="1737360"/>
            <a:ext cx="53035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200" b="1" dirty="0" smtClean="0">
                <a:solidFill>
                  <a:srgbClr val="C00000"/>
                </a:solidFill>
                <a:latin typeface="Arial" pitchFamily="18" charset="0"/>
                <a:cs typeface="Arial" pitchFamily="18" charset="0"/>
              </a:rPr>
              <a:t>Area 1332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5394960" y="1737360"/>
            <a:ext cx="1645920" cy="365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pic>
        <p:nvPicPr>
          <p:cNvPr id="19" name="Picture 20" descr="Picture 20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120"/>
            <a:ext cx="3383280" cy="2468880"/>
          </a:xfrm>
          <a:prstGeom prst="rect">
            <a:avLst/>
          </a:prstGeom>
          <a:noFill/>
        </p:spPr>
      </p:pic>
      <p:sp>
        <p:nvSpPr>
          <p:cNvPr id="20" name="TextBox 20"/>
          <p:cNvSpPr txBox="1"/>
          <p:nvPr/>
        </p:nvSpPr>
        <p:spPr>
          <a:xfrm>
            <a:off x="0" y="4846320"/>
            <a:ext cx="7040880" cy="2468880"/>
          </a:xfrm>
          <a:prstGeom prst="rect">
            <a:avLst/>
          </a:prstGeom>
          <a:noFill/>
        </p:spPr>
        <p:txBody>
          <a:bodyPr lIns="0" tIns="0" rIns="0" bIns="0" wrap="squar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70C0"/>
                </a:solidFill>
                <a:latin typeface="Arial" pitchFamily="18" charset="0"/>
                <a:cs typeface="Arial" pitchFamily="18" charset="0"/>
              </a:rPr>
              <a:t>Notes:</a:t>
            </a:r>
          </a:p>
        </p:txBody>
      </p:sp>
      <p:pic>
        <p:nvPicPr>
          <p:cNvPr id="21" name="Picture 22" descr="Picture 22 descripti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2103120"/>
            <a:ext cx="3383280" cy="2468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0" y="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0" y="457200"/>
            <a:ext cx="6848856" cy="45720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0" y="914400"/>
            <a:ext cx="6848856" cy="57607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5" name="TextBox 5"/>
          <p:cNvSpPr txBox="1"/>
          <p:nvPr/>
        </p:nvSpPr>
        <p:spPr>
          <a:xfrm>
            <a:off x="649224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2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126480" y="0"/>
            <a:ext cx="36576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r"/>
            <a:r>
              <a:rPr lang="en-US" sz="900" i="1" dirty="0" smtClean="0">
                <a:solidFill>
                  <a:srgbClr val="1F497D"/>
                </a:solidFill>
                <a:latin typeface="Calibri" pitchFamily="18" charset="0"/>
                <a:cs typeface="Calibri" pitchFamily="18" charset="0"/>
              </a:rPr>
              <a:t>Page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91440" y="0"/>
            <a:ext cx="4754880" cy="27432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600" b="1" dirty="0" smtClean="0">
                <a:solidFill>
                  <a:srgbClr val="366092"/>
                </a:solidFill>
                <a:latin typeface="Calibri" pitchFamily="18" charset="0"/>
                <a:cs typeface="Calibri" pitchFamily="18" charset="0"/>
              </a:rPr>
              <a:t>EDAX TEAM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0" y="457200"/>
            <a:ext cx="7040880" cy="182880"/>
          </a:xfrm>
          <a:prstGeom prst="rect">
            <a:avLst/>
          </a:prstGeom>
          <a:solidFill>
            <a:srgbClr val="1F497D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1100" dirty="0" smtClean="0">
                <a:solidFill>
                  <a:srgbClr val="EEECE1"/>
                </a:solidFill>
                <a:latin typeface="Arial" pitchFamily="18" charset="0"/>
                <a:cs typeface="Arial" pitchFamily="18" charset="0"/>
              </a:rPr>
              <a:t>Selected Area 1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82880" y="914400"/>
            <a:ext cx="7040880" cy="56692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30352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18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691640" y="1097280"/>
            <a:ext cx="21031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327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297180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35.4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343400" y="1097280"/>
            <a:ext cx="15544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50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806440" y="1097280"/>
            <a:ext cx="237744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7.68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6858000" y="1097280"/>
            <a:ext cx="29260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123.3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6126480" y="1097280"/>
            <a:ext cx="73152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Resolution:(eV)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5056632" y="1097280"/>
            <a:ext cx="704088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Amp Time(µs):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3675888" y="1097280"/>
            <a:ext cx="621792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Live Time(s):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523744" y="1097280"/>
            <a:ext cx="40233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Takeoff: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335024" y="1097280"/>
            <a:ext cx="265176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r"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Mag: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274320" y="1097280"/>
            <a:ext cx="18288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7F7F7F"/>
                </a:solidFill>
                <a:latin typeface="Arial" pitchFamily="18" charset="0"/>
                <a:cs typeface="Arial" pitchFamily="18" charset="0"/>
              </a:rPr>
              <a:t>kV: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31520" y="1371600"/>
            <a:ext cx="5943600" cy="18288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Selected Area 1</a:t>
            </a:r>
          </a:p>
        </p:txBody>
      </p:sp>
      <p:pic>
        <p:nvPicPr>
          <p:cNvPr id="26" name="Picture 27" descr="Picture 27 description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520" y="1554480"/>
            <a:ext cx="5943600" cy="2468880"/>
          </a:xfrm>
          <a:prstGeom prst="rect">
            <a:avLst/>
          </a:prstGeom>
          <a:noFill/>
        </p:spPr>
      </p:pic>
      <p:sp>
        <p:nvSpPr>
          <p:cNvPr id="27" name="TextBox 27"/>
          <p:cNvSpPr txBox="1"/>
          <p:nvPr/>
        </p:nvSpPr>
        <p:spPr>
          <a:xfrm>
            <a:off x="457200" y="4572000"/>
            <a:ext cx="6400800" cy="265176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5760" y="4297680"/>
            <a:ext cx="6583680" cy="182880"/>
          </a:xfrm>
          <a:prstGeom prst="rect">
            <a:avLst/>
          </a:prstGeom>
          <a:noFill/>
        </p:spPr>
        <p:txBody>
          <a:bodyPr lIns="0" tIns="0" rIns="0" bIns="0" wrap="none" rtlCol="0" anchor="t" anchorCtr="0">
            <a:noAutofit/>
          </a:bodyPr>
          <a:lstStyle/>
          <a:p>
            <a:pPr algn="ctr"/>
            <a:r>
              <a:rPr lang="en-US" sz="1000" b="1" u="sng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eZAF Smart Quant Results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457200" y="4572000"/>
            <a:ext cx="6400800" cy="457200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457200" y="502920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3" name="TextBox 33"/>
          <p:cNvSpPr txBox="1"/>
          <p:nvPr/>
        </p:nvSpPr>
        <p:spPr>
          <a:xfrm>
            <a:off x="457200" y="530352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4" name="TextBox 34"/>
          <p:cNvSpPr txBox="1"/>
          <p:nvPr/>
        </p:nvSpPr>
        <p:spPr>
          <a:xfrm>
            <a:off x="457200" y="557784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457200" y="585216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6" name="TextBox 36"/>
          <p:cNvSpPr txBox="1"/>
          <p:nvPr/>
        </p:nvSpPr>
        <p:spPr>
          <a:xfrm>
            <a:off x="457200" y="612648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7" name="TextBox 37"/>
          <p:cNvSpPr txBox="1"/>
          <p:nvPr/>
        </p:nvSpPr>
        <p:spPr>
          <a:xfrm>
            <a:off x="457200" y="640080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8" name="TextBox 38"/>
          <p:cNvSpPr txBox="1"/>
          <p:nvPr/>
        </p:nvSpPr>
        <p:spPr>
          <a:xfrm>
            <a:off x="457200" y="6675120"/>
            <a:ext cx="6400800" cy="274320"/>
          </a:xfrm>
          <a:prstGeom prst="rect">
            <a:avLst/>
          </a:prstGeom>
          <a:solidFill>
            <a:srgbClr val="DBE5F1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457200" y="6949440"/>
            <a:ext cx="6400800" cy="274320"/>
          </a:xfrm>
          <a:prstGeom prst="rect">
            <a:avLst/>
          </a:prstGeom>
          <a:solidFill>
            <a:srgbClr val="95B3D7"/>
          </a:solidFill>
        </p:spPr>
        <p:txBody>
          <a:bodyPr lIns="0" tIns="0" rIns="0" bIns="0" wrap="none" rtlCol="0" anchor="t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/>
            </a:r>
          </a:p>
        </p:txBody>
      </p:sp>
      <p:sp>
        <p:nvSpPr>
          <p:cNvPr id="40" name="TextBox 40"/>
          <p:cNvSpPr txBox="1"/>
          <p:nvPr/>
        </p:nvSpPr>
        <p:spPr>
          <a:xfrm>
            <a:off x="4572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Element</a:t>
            </a:r>
          </a:p>
        </p:txBody>
      </p:sp>
      <p:sp>
        <p:nvSpPr>
          <p:cNvPr id="41" name="TextBox 41"/>
          <p:cNvSpPr txBox="1"/>
          <p:nvPr/>
        </p:nvSpPr>
        <p:spPr>
          <a:xfrm>
            <a:off x="10972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Weight %</a:t>
            </a:r>
          </a:p>
        </p:txBody>
      </p:sp>
      <p:sp>
        <p:nvSpPr>
          <p:cNvPr id="42" name="TextBox 42"/>
          <p:cNvSpPr txBox="1"/>
          <p:nvPr/>
        </p:nvSpPr>
        <p:spPr>
          <a:xfrm>
            <a:off x="17373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Atomic %</a:t>
            </a:r>
          </a:p>
        </p:txBody>
      </p:sp>
      <p:sp>
        <p:nvSpPr>
          <p:cNvPr id="43" name="TextBox 43"/>
          <p:cNvSpPr txBox="1"/>
          <p:nvPr/>
        </p:nvSpPr>
        <p:spPr>
          <a:xfrm>
            <a:off x="23774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Net Int.</a:t>
            </a:r>
          </a:p>
        </p:txBody>
      </p:sp>
      <p:sp>
        <p:nvSpPr>
          <p:cNvPr id="44" name="TextBox 44"/>
          <p:cNvSpPr txBox="1"/>
          <p:nvPr/>
        </p:nvSpPr>
        <p:spPr>
          <a:xfrm>
            <a:off x="30175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Error %</a:t>
            </a:r>
          </a:p>
        </p:txBody>
      </p:sp>
      <p:sp>
        <p:nvSpPr>
          <p:cNvPr id="45" name="TextBox 45"/>
          <p:cNvSpPr txBox="1"/>
          <p:nvPr/>
        </p:nvSpPr>
        <p:spPr>
          <a:xfrm>
            <a:off x="365760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squar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Kratio</a:t>
            </a:r>
          </a:p>
        </p:txBody>
      </p:sp>
      <p:sp>
        <p:nvSpPr>
          <p:cNvPr id="46" name="TextBox 46"/>
          <p:cNvSpPr txBox="1"/>
          <p:nvPr/>
        </p:nvSpPr>
        <p:spPr>
          <a:xfrm>
            <a:off x="429768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Z</a:t>
            </a:r>
          </a:p>
        </p:txBody>
      </p:sp>
      <p:sp>
        <p:nvSpPr>
          <p:cNvPr id="47" name="TextBox 47"/>
          <p:cNvSpPr txBox="1"/>
          <p:nvPr/>
        </p:nvSpPr>
        <p:spPr>
          <a:xfrm>
            <a:off x="493776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R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557784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A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6217920" y="4572000"/>
            <a:ext cx="640080" cy="457200"/>
          </a:xfrm>
          <a:prstGeom prst="rect">
            <a:avLst/>
          </a:prstGeom>
          <a:noFill/>
        </p:spPr>
        <p:txBody>
          <a:bodyPr lIns="0" tIns="0" rIns="0" bIns="0" wrap="none" rtlCol="0" anchor="b" anchorCtr="0">
            <a:noAutofit/>
          </a:bodyPr>
          <a:lstStyle/>
          <a:p>
            <a:pPr algn="ctr"/>
            <a:r>
              <a:rPr lang="en-US" sz="1000" dirty="0" smtClean="0">
                <a:solidFill>
                  <a:srgbClr val="1F497D"/>
                </a:solidFill>
                <a:latin typeface="Arial" pitchFamily="18" charset="0"/>
                <a:cs typeface="Arial" pitchFamily="18" charset="0"/>
              </a:rPr>
              <a:t>F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4572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O K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0972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3.14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17373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8.67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23774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1.77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30175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22.19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3566160" y="50292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0.0162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365760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0.0162</a:t>
            </a:r>
          </a:p>
        </p:txBody>
      </p:sp>
      <p:sp>
        <p:nvSpPr>
          <p:cNvPr id="57" name="TextBox 57"/>
          <p:cNvSpPr txBox="1"/>
          <p:nvPr/>
        </p:nvSpPr>
        <p:spPr>
          <a:xfrm>
            <a:off x="429768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1.2325</a:t>
            </a:r>
          </a:p>
        </p:txBody>
      </p:sp>
      <p:sp>
        <p:nvSpPr>
          <p:cNvPr id="58" name="TextBox 58"/>
          <p:cNvSpPr txBox="1"/>
          <p:nvPr/>
        </p:nvSpPr>
        <p:spPr>
          <a:xfrm>
            <a:off x="493776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0.8818</a:t>
            </a:r>
          </a:p>
        </p:txBody>
      </p:sp>
      <p:sp>
        <p:nvSpPr>
          <p:cNvPr id="59" name="TextBox 59"/>
          <p:cNvSpPr txBox="1"/>
          <p:nvPr/>
        </p:nvSpPr>
        <p:spPr>
          <a:xfrm>
            <a:off x="557784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0.4193</a:t>
            </a:r>
          </a:p>
        </p:txBody>
      </p:sp>
      <p:sp>
        <p:nvSpPr>
          <p:cNvPr id="60" name="TextBox 60"/>
          <p:cNvSpPr txBox="1"/>
          <p:nvPr/>
        </p:nvSpPr>
        <p:spPr>
          <a:xfrm>
            <a:off x="6217920" y="50292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1.0000</a:t>
            </a:r>
          </a:p>
        </p:txBody>
      </p:sp>
      <p:sp>
        <p:nvSpPr>
          <p:cNvPr id="61" name="TextBox 61"/>
          <p:cNvSpPr txBox="1"/>
          <p:nvPr/>
        </p:nvSpPr>
        <p:spPr>
          <a:xfrm>
            <a:off x="4572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MgK</a:t>
            </a:r>
          </a:p>
        </p:txBody>
      </p:sp>
      <p:sp>
        <p:nvSpPr>
          <p:cNvPr id="62" name="TextBox 62"/>
          <p:cNvSpPr txBox="1"/>
          <p:nvPr/>
        </p:nvSpPr>
        <p:spPr>
          <a:xfrm>
            <a:off x="10972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6.75</a:t>
            </a:r>
          </a:p>
        </p:txBody>
      </p:sp>
      <p:sp>
        <p:nvSpPr>
          <p:cNvPr id="63" name="TextBox 63"/>
          <p:cNvSpPr txBox="1"/>
          <p:nvPr/>
        </p:nvSpPr>
        <p:spPr>
          <a:xfrm>
            <a:off x="17373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12.27</a:t>
            </a:r>
          </a:p>
        </p:txBody>
      </p:sp>
      <p:sp>
        <p:nvSpPr>
          <p:cNvPr id="64" name="TextBox 64"/>
          <p:cNvSpPr txBox="1"/>
          <p:nvPr/>
        </p:nvSpPr>
        <p:spPr>
          <a:xfrm>
            <a:off x="23774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4.25</a:t>
            </a:r>
          </a:p>
        </p:txBody>
      </p:sp>
      <p:sp>
        <p:nvSpPr>
          <p:cNvPr id="65" name="TextBox 65"/>
          <p:cNvSpPr txBox="1"/>
          <p:nvPr/>
        </p:nvSpPr>
        <p:spPr>
          <a:xfrm>
            <a:off x="30175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17.92</a:t>
            </a:r>
          </a:p>
        </p:txBody>
      </p:sp>
      <p:sp>
        <p:nvSpPr>
          <p:cNvPr id="66" name="TextBox 66"/>
          <p:cNvSpPr txBox="1"/>
          <p:nvPr/>
        </p:nvSpPr>
        <p:spPr>
          <a:xfrm>
            <a:off x="3566160" y="530352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0.0233</a:t>
            </a:r>
          </a:p>
        </p:txBody>
      </p:sp>
      <p:sp>
        <p:nvSpPr>
          <p:cNvPr id="67" name="TextBox 67"/>
          <p:cNvSpPr txBox="1"/>
          <p:nvPr/>
        </p:nvSpPr>
        <p:spPr>
          <a:xfrm>
            <a:off x="365760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0.0233</a:t>
            </a:r>
          </a:p>
        </p:txBody>
      </p:sp>
      <p:sp>
        <p:nvSpPr>
          <p:cNvPr id="68" name="TextBox 68"/>
          <p:cNvSpPr txBox="1"/>
          <p:nvPr/>
        </p:nvSpPr>
        <p:spPr>
          <a:xfrm>
            <a:off x="429768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1.1436</a:t>
            </a:r>
          </a:p>
        </p:txBody>
      </p:sp>
      <p:sp>
        <p:nvSpPr>
          <p:cNvPr id="69" name="TextBox 69"/>
          <p:cNvSpPr txBox="1"/>
          <p:nvPr/>
        </p:nvSpPr>
        <p:spPr>
          <a:xfrm>
            <a:off x="493776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0.9220</a:t>
            </a:r>
          </a:p>
        </p:txBody>
      </p:sp>
      <p:sp>
        <p:nvSpPr>
          <p:cNvPr id="70" name="TextBox 70"/>
          <p:cNvSpPr txBox="1"/>
          <p:nvPr/>
        </p:nvSpPr>
        <p:spPr>
          <a:xfrm>
            <a:off x="557784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0.3005</a:t>
            </a:r>
          </a:p>
        </p:txBody>
      </p:sp>
      <p:sp>
        <p:nvSpPr>
          <p:cNvPr id="71" name="TextBox 71"/>
          <p:cNvSpPr txBox="1"/>
          <p:nvPr/>
        </p:nvSpPr>
        <p:spPr>
          <a:xfrm>
            <a:off x="6217920" y="53035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1.0033</a:t>
            </a:r>
          </a:p>
        </p:txBody>
      </p:sp>
      <p:sp>
        <p:nvSpPr>
          <p:cNvPr id="72" name="TextBox 72"/>
          <p:cNvSpPr txBox="1"/>
          <p:nvPr/>
        </p:nvSpPr>
        <p:spPr>
          <a:xfrm>
            <a:off x="4572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AlK</a:t>
            </a:r>
          </a:p>
        </p:txBody>
      </p:sp>
      <p:sp>
        <p:nvSpPr>
          <p:cNvPr id="73" name="TextBox 73"/>
          <p:cNvSpPr txBox="1"/>
          <p:nvPr/>
        </p:nvSpPr>
        <p:spPr>
          <a:xfrm>
            <a:off x="10972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0.93</a:t>
            </a:r>
          </a:p>
        </p:txBody>
      </p:sp>
      <p:sp>
        <p:nvSpPr>
          <p:cNvPr id="74" name="TextBox 74"/>
          <p:cNvSpPr txBox="1"/>
          <p:nvPr/>
        </p:nvSpPr>
        <p:spPr>
          <a:xfrm>
            <a:off x="17373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1.53</a:t>
            </a:r>
          </a:p>
        </p:txBody>
      </p:sp>
      <p:sp>
        <p:nvSpPr>
          <p:cNvPr id="75" name="TextBox 75"/>
          <p:cNvSpPr txBox="1"/>
          <p:nvPr/>
        </p:nvSpPr>
        <p:spPr>
          <a:xfrm>
            <a:off x="23774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0.74</a:t>
            </a:r>
          </a:p>
        </p:txBody>
      </p:sp>
      <p:sp>
        <p:nvSpPr>
          <p:cNvPr id="76" name="TextBox 76"/>
          <p:cNvSpPr txBox="1"/>
          <p:nvPr/>
        </p:nvSpPr>
        <p:spPr>
          <a:xfrm>
            <a:off x="30175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76.97</a:t>
            </a:r>
          </a:p>
        </p:txBody>
      </p:sp>
      <p:sp>
        <p:nvSpPr>
          <p:cNvPr id="77" name="TextBox 77"/>
          <p:cNvSpPr txBox="1"/>
          <p:nvPr/>
        </p:nvSpPr>
        <p:spPr>
          <a:xfrm>
            <a:off x="3566160" y="557784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0.0041</a:t>
            </a:r>
          </a:p>
        </p:txBody>
      </p:sp>
      <p:sp>
        <p:nvSpPr>
          <p:cNvPr id="78" name="TextBox 78"/>
          <p:cNvSpPr txBox="1"/>
          <p:nvPr/>
        </p:nvSpPr>
        <p:spPr>
          <a:xfrm>
            <a:off x="365760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0.0041</a:t>
            </a:r>
          </a:p>
        </p:txBody>
      </p:sp>
      <p:sp>
        <p:nvSpPr>
          <p:cNvPr id="79" name="TextBox 79"/>
          <p:cNvSpPr txBox="1"/>
          <p:nvPr/>
        </p:nvSpPr>
        <p:spPr>
          <a:xfrm>
            <a:off x="429768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1.1023</a:t>
            </a:r>
          </a:p>
        </p:txBody>
      </p:sp>
      <p:sp>
        <p:nvSpPr>
          <p:cNvPr id="80" name="TextBox 80"/>
          <p:cNvSpPr txBox="1"/>
          <p:nvPr/>
        </p:nvSpPr>
        <p:spPr>
          <a:xfrm>
            <a:off x="493776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0.9308</a:t>
            </a:r>
          </a:p>
        </p:txBody>
      </p:sp>
      <p:sp>
        <p:nvSpPr>
          <p:cNvPr id="81" name="TextBox 81"/>
          <p:cNvSpPr txBox="1"/>
          <p:nvPr/>
        </p:nvSpPr>
        <p:spPr>
          <a:xfrm>
            <a:off x="557784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0.3975</a:t>
            </a:r>
          </a:p>
        </p:txBody>
      </p:sp>
      <p:sp>
        <p:nvSpPr>
          <p:cNvPr id="82" name="TextBox 82"/>
          <p:cNvSpPr txBox="1"/>
          <p:nvPr/>
        </p:nvSpPr>
        <p:spPr>
          <a:xfrm>
            <a:off x="6217920" y="55778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1.0057</a:t>
            </a:r>
          </a:p>
        </p:txBody>
      </p:sp>
      <p:sp>
        <p:nvSpPr>
          <p:cNvPr id="83" name="TextBox 83"/>
          <p:cNvSpPr txBox="1"/>
          <p:nvPr/>
        </p:nvSpPr>
        <p:spPr>
          <a:xfrm>
            <a:off x="4572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SiK</a:t>
            </a:r>
          </a:p>
        </p:txBody>
      </p:sp>
      <p:sp>
        <p:nvSpPr>
          <p:cNvPr id="84" name="TextBox 84"/>
          <p:cNvSpPr txBox="1"/>
          <p:nvPr/>
        </p:nvSpPr>
        <p:spPr>
          <a:xfrm>
            <a:off x="10972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8.49</a:t>
            </a:r>
          </a:p>
        </p:txBody>
      </p:sp>
      <p:sp>
        <p:nvSpPr>
          <p:cNvPr id="85" name="TextBox 85"/>
          <p:cNvSpPr txBox="1"/>
          <p:nvPr/>
        </p:nvSpPr>
        <p:spPr>
          <a:xfrm>
            <a:off x="17373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13.36</a:t>
            </a:r>
          </a:p>
        </p:txBody>
      </p:sp>
      <p:sp>
        <p:nvSpPr>
          <p:cNvPr id="86" name="TextBox 86"/>
          <p:cNvSpPr txBox="1"/>
          <p:nvPr/>
        </p:nvSpPr>
        <p:spPr>
          <a:xfrm>
            <a:off x="23774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8.78</a:t>
            </a:r>
          </a:p>
        </p:txBody>
      </p:sp>
      <p:sp>
        <p:nvSpPr>
          <p:cNvPr id="87" name="TextBox 87"/>
          <p:cNvSpPr txBox="1"/>
          <p:nvPr/>
        </p:nvSpPr>
        <p:spPr>
          <a:xfrm>
            <a:off x="30175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12.92</a:t>
            </a:r>
          </a:p>
        </p:txBody>
      </p:sp>
      <p:sp>
        <p:nvSpPr>
          <p:cNvPr id="88" name="TextBox 88"/>
          <p:cNvSpPr txBox="1"/>
          <p:nvPr/>
        </p:nvSpPr>
        <p:spPr>
          <a:xfrm>
            <a:off x="3566160" y="585216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0.0503</a:t>
            </a:r>
          </a:p>
        </p:txBody>
      </p:sp>
      <p:sp>
        <p:nvSpPr>
          <p:cNvPr id="89" name="TextBox 89"/>
          <p:cNvSpPr txBox="1"/>
          <p:nvPr/>
        </p:nvSpPr>
        <p:spPr>
          <a:xfrm>
            <a:off x="365760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0.0503</a:t>
            </a:r>
          </a:p>
        </p:txBody>
      </p:sp>
      <p:sp>
        <p:nvSpPr>
          <p:cNvPr id="90" name="TextBox 90"/>
          <p:cNvSpPr txBox="1"/>
          <p:nvPr/>
        </p:nvSpPr>
        <p:spPr>
          <a:xfrm>
            <a:off x="429768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1.1275</a:t>
            </a:r>
          </a:p>
        </p:txBody>
      </p:sp>
      <p:sp>
        <p:nvSpPr>
          <p:cNvPr id="91" name="TextBox 91"/>
          <p:cNvSpPr txBox="1"/>
          <p:nvPr/>
        </p:nvSpPr>
        <p:spPr>
          <a:xfrm>
            <a:off x="493776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0.9393</a:t>
            </a:r>
          </a:p>
        </p:txBody>
      </p:sp>
      <p:sp>
        <p:nvSpPr>
          <p:cNvPr id="92" name="TextBox 92"/>
          <p:cNvSpPr txBox="1"/>
          <p:nvPr/>
        </p:nvSpPr>
        <p:spPr>
          <a:xfrm>
            <a:off x="557784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0.5214</a:t>
            </a:r>
          </a:p>
        </p:txBody>
      </p:sp>
      <p:sp>
        <p:nvSpPr>
          <p:cNvPr id="93" name="TextBox 93"/>
          <p:cNvSpPr txBox="1"/>
          <p:nvPr/>
        </p:nvSpPr>
        <p:spPr>
          <a:xfrm>
            <a:off x="6217920" y="585216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1.0072</a:t>
            </a:r>
          </a:p>
        </p:txBody>
      </p:sp>
      <p:sp>
        <p:nvSpPr>
          <p:cNvPr id="94" name="TextBox 94"/>
          <p:cNvSpPr txBox="1"/>
          <p:nvPr/>
        </p:nvSpPr>
        <p:spPr>
          <a:xfrm>
            <a:off x="4572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S K</a:t>
            </a:r>
          </a:p>
        </p:txBody>
      </p:sp>
      <p:sp>
        <p:nvSpPr>
          <p:cNvPr id="95" name="TextBox 95"/>
          <p:cNvSpPr txBox="1"/>
          <p:nvPr/>
        </p:nvSpPr>
        <p:spPr>
          <a:xfrm>
            <a:off x="10972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0.12</a:t>
            </a:r>
          </a:p>
        </p:txBody>
      </p:sp>
      <p:sp>
        <p:nvSpPr>
          <p:cNvPr id="96" name="TextBox 96"/>
          <p:cNvSpPr txBox="1"/>
          <p:nvPr/>
        </p:nvSpPr>
        <p:spPr>
          <a:xfrm>
            <a:off x="17373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0.17</a:t>
            </a:r>
          </a:p>
        </p:txBody>
      </p:sp>
      <p:sp>
        <p:nvSpPr>
          <p:cNvPr id="97" name="TextBox 97"/>
          <p:cNvSpPr txBox="1"/>
          <p:nvPr/>
        </p:nvSpPr>
        <p:spPr>
          <a:xfrm>
            <a:off x="23774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0.13</a:t>
            </a:r>
          </a:p>
        </p:txBody>
      </p:sp>
      <p:sp>
        <p:nvSpPr>
          <p:cNvPr id="98" name="TextBox 98"/>
          <p:cNvSpPr txBox="1"/>
          <p:nvPr/>
        </p:nvSpPr>
        <p:spPr>
          <a:xfrm>
            <a:off x="30175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92.98</a:t>
            </a:r>
          </a:p>
        </p:txBody>
      </p:sp>
      <p:sp>
        <p:nvSpPr>
          <p:cNvPr id="99" name="TextBox 99"/>
          <p:cNvSpPr txBox="1"/>
          <p:nvPr/>
        </p:nvSpPr>
        <p:spPr>
          <a:xfrm>
            <a:off x="3566160" y="612648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0.0010</a:t>
            </a:r>
          </a:p>
        </p:txBody>
      </p:sp>
      <p:sp>
        <p:nvSpPr>
          <p:cNvPr id="100" name="TextBox 100"/>
          <p:cNvSpPr txBox="1"/>
          <p:nvPr/>
        </p:nvSpPr>
        <p:spPr>
          <a:xfrm>
            <a:off x="365760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0.0010</a:t>
            </a:r>
          </a:p>
        </p:txBody>
      </p:sp>
      <p:sp>
        <p:nvSpPr>
          <p:cNvPr id="101" name="TextBox 101"/>
          <p:cNvSpPr txBox="1"/>
          <p:nvPr/>
        </p:nvSpPr>
        <p:spPr>
          <a:xfrm>
            <a:off x="429768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1.1059</a:t>
            </a:r>
          </a:p>
        </p:txBody>
      </p:sp>
      <p:sp>
        <p:nvSpPr>
          <p:cNvPr id="102" name="TextBox 102"/>
          <p:cNvSpPr txBox="1"/>
          <p:nvPr/>
        </p:nvSpPr>
        <p:spPr>
          <a:xfrm>
            <a:off x="493776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0.9551</a:t>
            </a:r>
          </a:p>
        </p:txBody>
      </p:sp>
      <p:sp>
        <p:nvSpPr>
          <p:cNvPr id="103" name="TextBox 103"/>
          <p:cNvSpPr txBox="1"/>
          <p:nvPr/>
        </p:nvSpPr>
        <p:spPr>
          <a:xfrm>
            <a:off x="557784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0.6993</a:t>
            </a:r>
          </a:p>
        </p:txBody>
      </p:sp>
      <p:sp>
        <p:nvSpPr>
          <p:cNvPr id="104" name="TextBox 104"/>
          <p:cNvSpPr txBox="1"/>
          <p:nvPr/>
        </p:nvSpPr>
        <p:spPr>
          <a:xfrm>
            <a:off x="6217920" y="612648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1.0187</a:t>
            </a:r>
          </a:p>
        </p:txBody>
      </p:sp>
      <p:sp>
        <p:nvSpPr>
          <p:cNvPr id="105" name="TextBox 105"/>
          <p:cNvSpPr txBox="1"/>
          <p:nvPr/>
        </p:nvSpPr>
        <p:spPr>
          <a:xfrm>
            <a:off x="45720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CaK</a:t>
            </a:r>
          </a:p>
        </p:txBody>
      </p:sp>
      <p:sp>
        <p:nvSpPr>
          <p:cNvPr id="106" name="TextBox 106"/>
          <p:cNvSpPr txBox="1"/>
          <p:nvPr/>
        </p:nvSpPr>
        <p:spPr>
          <a:xfrm>
            <a:off x="109728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1.38</a:t>
            </a:r>
          </a:p>
        </p:txBody>
      </p:sp>
      <p:sp>
        <p:nvSpPr>
          <p:cNvPr id="107" name="TextBox 107"/>
          <p:cNvSpPr txBox="1"/>
          <p:nvPr/>
        </p:nvSpPr>
        <p:spPr>
          <a:xfrm>
            <a:off x="173736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1.52</a:t>
            </a:r>
          </a:p>
        </p:txBody>
      </p:sp>
      <p:sp>
        <p:nvSpPr>
          <p:cNvPr id="108" name="TextBox 108"/>
          <p:cNvSpPr txBox="1"/>
          <p:nvPr/>
        </p:nvSpPr>
        <p:spPr>
          <a:xfrm>
            <a:off x="237744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1.26</a:t>
            </a:r>
          </a:p>
        </p:txBody>
      </p:sp>
      <p:sp>
        <p:nvSpPr>
          <p:cNvPr id="109" name="TextBox 109"/>
          <p:cNvSpPr txBox="1"/>
          <p:nvPr/>
        </p:nvSpPr>
        <p:spPr>
          <a:xfrm>
            <a:off x="301752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50.86</a:t>
            </a:r>
          </a:p>
        </p:txBody>
      </p:sp>
      <p:sp>
        <p:nvSpPr>
          <p:cNvPr id="110" name="TextBox 110"/>
          <p:cNvSpPr txBox="1"/>
          <p:nvPr/>
        </p:nvSpPr>
        <p:spPr>
          <a:xfrm>
            <a:off x="3566160" y="640080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0.0150</a:t>
            </a:r>
          </a:p>
        </p:txBody>
      </p:sp>
      <p:sp>
        <p:nvSpPr>
          <p:cNvPr id="111" name="TextBox 111"/>
          <p:cNvSpPr txBox="1"/>
          <p:nvPr/>
        </p:nvSpPr>
        <p:spPr>
          <a:xfrm>
            <a:off x="365760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0.0150</a:t>
            </a:r>
          </a:p>
        </p:txBody>
      </p:sp>
      <p:sp>
        <p:nvSpPr>
          <p:cNvPr id="112" name="TextBox 112"/>
          <p:cNvSpPr txBox="1"/>
          <p:nvPr/>
        </p:nvSpPr>
        <p:spPr>
          <a:xfrm>
            <a:off x="429768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1.0691</a:t>
            </a:r>
          </a:p>
        </p:txBody>
      </p:sp>
      <p:sp>
        <p:nvSpPr>
          <p:cNvPr id="113" name="TextBox 113"/>
          <p:cNvSpPr txBox="1"/>
          <p:nvPr/>
        </p:nvSpPr>
        <p:spPr>
          <a:xfrm>
            <a:off x="493776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0.9829</a:t>
            </a:r>
          </a:p>
        </p:txBody>
      </p:sp>
      <p:sp>
        <p:nvSpPr>
          <p:cNvPr id="114" name="TextBox 114"/>
          <p:cNvSpPr txBox="1"/>
          <p:nvPr/>
        </p:nvSpPr>
        <p:spPr>
          <a:xfrm>
            <a:off x="557784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0.9264</a:t>
            </a:r>
          </a:p>
        </p:txBody>
      </p:sp>
      <p:sp>
        <p:nvSpPr>
          <p:cNvPr id="115" name="TextBox 115"/>
          <p:cNvSpPr txBox="1"/>
          <p:nvPr/>
        </p:nvSpPr>
        <p:spPr>
          <a:xfrm>
            <a:off x="6217920" y="640080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1.0966</a:t>
            </a:r>
          </a:p>
        </p:txBody>
      </p:sp>
      <p:sp>
        <p:nvSpPr>
          <p:cNvPr id="116" name="TextBox 116"/>
          <p:cNvSpPr txBox="1"/>
          <p:nvPr/>
        </p:nvSpPr>
        <p:spPr>
          <a:xfrm>
            <a:off x="45720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FeK</a:t>
            </a:r>
          </a:p>
        </p:txBody>
      </p:sp>
      <p:sp>
        <p:nvSpPr>
          <p:cNvPr id="117" name="TextBox 117"/>
          <p:cNvSpPr txBox="1"/>
          <p:nvPr/>
        </p:nvSpPr>
        <p:spPr>
          <a:xfrm>
            <a:off x="109728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75.03</a:t>
            </a:r>
          </a:p>
        </p:txBody>
      </p:sp>
      <p:sp>
        <p:nvSpPr>
          <p:cNvPr id="118" name="TextBox 118"/>
          <p:cNvSpPr txBox="1"/>
          <p:nvPr/>
        </p:nvSpPr>
        <p:spPr>
          <a:xfrm>
            <a:off x="173736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59.36</a:t>
            </a:r>
          </a:p>
        </p:txBody>
      </p:sp>
      <p:sp>
        <p:nvSpPr>
          <p:cNvPr id="119" name="TextBox 119"/>
          <p:cNvSpPr txBox="1"/>
          <p:nvPr/>
        </p:nvSpPr>
        <p:spPr>
          <a:xfrm>
            <a:off x="237744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29.15</a:t>
            </a:r>
          </a:p>
        </p:txBody>
      </p:sp>
      <p:sp>
        <p:nvSpPr>
          <p:cNvPr id="120" name="TextBox 120"/>
          <p:cNvSpPr txBox="1"/>
          <p:nvPr/>
        </p:nvSpPr>
        <p:spPr>
          <a:xfrm>
            <a:off x="301752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5.14</a:t>
            </a:r>
          </a:p>
        </p:txBody>
      </p:sp>
      <p:sp>
        <p:nvSpPr>
          <p:cNvPr id="121" name="TextBox 121"/>
          <p:cNvSpPr txBox="1"/>
          <p:nvPr/>
        </p:nvSpPr>
        <p:spPr>
          <a:xfrm>
            <a:off x="3566160" y="667512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0.7397</a:t>
            </a:r>
          </a:p>
        </p:txBody>
      </p:sp>
      <p:sp>
        <p:nvSpPr>
          <p:cNvPr id="122" name="TextBox 122"/>
          <p:cNvSpPr txBox="1"/>
          <p:nvPr/>
        </p:nvSpPr>
        <p:spPr>
          <a:xfrm>
            <a:off x="365760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0.7397</a:t>
            </a:r>
          </a:p>
        </p:txBody>
      </p:sp>
      <p:sp>
        <p:nvSpPr>
          <p:cNvPr id="123" name="TextBox 123"/>
          <p:cNvSpPr txBox="1"/>
          <p:nvPr/>
        </p:nvSpPr>
        <p:spPr>
          <a:xfrm>
            <a:off x="429768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0.9577</a:t>
            </a:r>
          </a:p>
        </p:txBody>
      </p:sp>
      <p:sp>
        <p:nvSpPr>
          <p:cNvPr id="124" name="TextBox 124"/>
          <p:cNvSpPr txBox="1"/>
          <p:nvPr/>
        </p:nvSpPr>
        <p:spPr>
          <a:xfrm>
            <a:off x="493776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1.0150</a:t>
            </a:r>
          </a:p>
        </p:txBody>
      </p:sp>
      <p:sp>
        <p:nvSpPr>
          <p:cNvPr id="125" name="TextBox 125"/>
          <p:cNvSpPr txBox="1"/>
          <p:nvPr/>
        </p:nvSpPr>
        <p:spPr>
          <a:xfrm>
            <a:off x="557784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0.9975</a:t>
            </a:r>
          </a:p>
        </p:txBody>
      </p:sp>
      <p:sp>
        <p:nvSpPr>
          <p:cNvPr id="126" name="TextBox 126"/>
          <p:cNvSpPr txBox="1"/>
          <p:nvPr/>
        </p:nvSpPr>
        <p:spPr>
          <a:xfrm>
            <a:off x="6217920" y="667512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1.0320</a:t>
            </a:r>
          </a:p>
        </p:txBody>
      </p:sp>
      <p:sp>
        <p:nvSpPr>
          <p:cNvPr id="127" name="TextBox 127"/>
          <p:cNvSpPr txBox="1"/>
          <p:nvPr/>
        </p:nvSpPr>
        <p:spPr>
          <a:xfrm>
            <a:off x="45720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NiK</a:t>
            </a:r>
          </a:p>
        </p:txBody>
      </p:sp>
      <p:sp>
        <p:nvSpPr>
          <p:cNvPr id="128" name="TextBox 128"/>
          <p:cNvSpPr txBox="1"/>
          <p:nvPr/>
        </p:nvSpPr>
        <p:spPr>
          <a:xfrm>
            <a:off x="109728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4.15</a:t>
            </a:r>
          </a:p>
        </p:txBody>
      </p:sp>
      <p:sp>
        <p:nvSpPr>
          <p:cNvPr id="129" name="TextBox 129"/>
          <p:cNvSpPr txBox="1"/>
          <p:nvPr/>
        </p:nvSpPr>
        <p:spPr>
          <a:xfrm>
            <a:off x="173736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3.12</a:t>
            </a:r>
          </a:p>
        </p:txBody>
      </p:sp>
      <p:sp>
        <p:nvSpPr>
          <p:cNvPr id="130" name="TextBox 130"/>
          <p:cNvSpPr txBox="1"/>
          <p:nvPr/>
        </p:nvSpPr>
        <p:spPr>
          <a:xfrm>
            <a:off x="237744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1.10</a:t>
            </a:r>
          </a:p>
        </p:txBody>
      </p:sp>
      <p:sp>
        <p:nvSpPr>
          <p:cNvPr id="131" name="TextBox 131"/>
          <p:cNvSpPr txBox="1"/>
          <p:nvPr/>
        </p:nvSpPr>
        <p:spPr>
          <a:xfrm>
            <a:off x="301752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52.17</a:t>
            </a:r>
          </a:p>
        </p:txBody>
      </p:sp>
      <p:sp>
        <p:nvSpPr>
          <p:cNvPr id="132" name="TextBox 132"/>
          <p:cNvSpPr txBox="1"/>
          <p:nvPr/>
        </p:nvSpPr>
        <p:spPr>
          <a:xfrm>
            <a:off x="3566160" y="6949440"/>
            <a:ext cx="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0.0387</a:t>
            </a:r>
          </a:p>
        </p:txBody>
      </p:sp>
      <p:sp>
        <p:nvSpPr>
          <p:cNvPr id="133" name="TextBox 133"/>
          <p:cNvSpPr txBox="1"/>
          <p:nvPr/>
        </p:nvSpPr>
        <p:spPr>
          <a:xfrm>
            <a:off x="365760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squar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0.0387</a:t>
            </a:r>
          </a:p>
        </p:txBody>
      </p:sp>
      <p:sp>
        <p:nvSpPr>
          <p:cNvPr id="134" name="TextBox 134"/>
          <p:cNvSpPr txBox="1"/>
          <p:nvPr/>
        </p:nvSpPr>
        <p:spPr>
          <a:xfrm>
            <a:off x="429768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0.9682</a:t>
            </a:r>
          </a:p>
        </p:txBody>
      </p:sp>
      <p:sp>
        <p:nvSpPr>
          <p:cNvPr id="135" name="TextBox 135"/>
          <p:cNvSpPr txBox="1"/>
          <p:nvPr/>
        </p:nvSpPr>
        <p:spPr>
          <a:xfrm>
            <a:off x="493776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1.0219</a:t>
            </a:r>
          </a:p>
        </p:txBody>
      </p:sp>
      <p:sp>
        <p:nvSpPr>
          <p:cNvPr id="136" name="TextBox 136"/>
          <p:cNvSpPr txBox="1"/>
          <p:nvPr/>
        </p:nvSpPr>
        <p:spPr>
          <a:xfrm>
            <a:off x="557784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0.9265</a:t>
            </a:r>
          </a:p>
        </p:txBody>
      </p:sp>
      <p:sp>
        <p:nvSpPr>
          <p:cNvPr id="137" name="TextBox 137"/>
          <p:cNvSpPr txBox="1"/>
          <p:nvPr/>
        </p:nvSpPr>
        <p:spPr>
          <a:xfrm>
            <a:off x="6217920" y="6949440"/>
            <a:ext cx="640080" cy="274320"/>
          </a:xfrm>
          <a:prstGeom prst="rect">
            <a:avLst/>
          </a:prstGeom>
          <a:noFill/>
        </p:spPr>
        <p:txBody>
          <a:bodyPr lIns="0" tIns="0" rIns="0" bIns="0" wrap="none" rtlCol="0" anchor="ctr" anchorCtr="0">
            <a:noAutofit/>
          </a:bodyPr>
          <a:lstStyle/>
          <a:p>
            <a:pPr algn="ctr"/>
            <a:r>
              <a:rPr lang="en-US" sz="800" dirty="0" smtClean="0">
                <a:solidFill>
                  <a:srgbClr val="000000"/>
                </a:solidFill>
                <a:latin typeface="Arial" pitchFamily="18" charset="0"/>
                <a:cs typeface="Arial" pitchFamily="18" charset="0"/>
              </a:rPr>
              <a:t>1.0400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Slides>2</Slides>
  <PresentationFormat>On-screen Show (4:3)</PresentationFormat>
  <TotalTime>0</TotalTime>
  <Words>0</Words>
  <Paragraphs>0</Paragraph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Stimulsoft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Stimulsoft Reports</dc:creator>
  <cp:keywords/>
  <dc:description/>
  <cp:lastModifiedBy>Stimulsoft Reports</cp:lastModifiedBy>
  <cp:revision>1</cp:revision>
  <dcterms:created xsi:type="dcterms:W3CDTF">2018-02-23T15:40:56Z</dcterms:created>
  <dcterms:modified xsi:type="dcterms:W3CDTF">2018-02-23T15:40:56Z</dcterms:modified>
</cp:coreProperties>
</file>