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48475" cy="1032351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72" d="100"/>
          <a:sy n="72" d="100"/>
        </p:scale>
        <p:origin x="162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03/08/2018  2:52:44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1388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K_ROI (7)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MgK_ROI (11)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(12)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(12)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CaK_ROI (7)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6" name="TextBox 6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2" name="Picture 13" descr="Picture 13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3" name="TextBox 13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(13)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6" name="TextBox 16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NiK_ROI (7)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endParaRPr/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1253</TotalTime>
  <Words>76</Words>
  <Application>Microsoft Office PowerPoint</Application>
  <PresentationFormat>Custom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Stimulsoft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Stimulsoft Reports</dc:creator>
  <cp:keywords/>
  <dc:description/>
  <cp:lastModifiedBy>David Bones</cp:lastModifiedBy>
  <cp:revision>2</cp:revision>
  <dcterms:created xsi:type="dcterms:W3CDTF">2018-04-04T18:07:40Z</dcterms:created>
  <dcterms:modified xsi:type="dcterms:W3CDTF">2018-07-06T12:35:48Z</dcterms:modified>
</cp:coreProperties>
</file>