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Relationship Id="rId4" Type="http://schemas.openxmlformats.org/officeDocument/2006/relationships/image" Target="../media/image00011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03/08/2018  2:00:02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1387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(13)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(19)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(20)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(31)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(21)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(11)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(17)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(7)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2018-04-04T18:09:41Z</dcterms:created>
  <dcterms:modified xsi:type="dcterms:W3CDTF">2018-04-04T18:09:41Z</dcterms:modified>
</cp:coreProperties>
</file>