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Relationship Id="rId4" Type="http://schemas.openxmlformats.org/officeDocument/2006/relationships/image" Target="../media/image00011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12.jpeg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01/16/2018  3:51:06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1271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K_ROI (19)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(13)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MgK_ROI (13)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(11)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(26)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(25)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(10)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TiK_ROI (11)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1" name="Picture 12" descr="Picture 1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2" name="TextBox 12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(17)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7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7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2018-01-16T15:53:57Z</dcterms:created>
  <dcterms:modified xsi:type="dcterms:W3CDTF">2018-01-16T15:53:57Z</dcterms:modified>
</cp:coreProperties>
</file>