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Relationship Id="rId4" Type="http://schemas.openxmlformats.org/officeDocument/2006/relationships/image" Target="../media/image00011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01/16/2018  4:43:29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1273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K_ROI (12)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(10)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(7)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(10)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(17)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(18)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(10)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(14)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2018-01-16T16:45:22Z</dcterms:created>
  <dcterms:modified xsi:type="dcterms:W3CDTF">2018-01-16T16:45:22Z</dcterms:modified>
</cp:coreProperties>
</file>