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</p:sldIdLst>
  <p:sldSz cx="6848856" cy="10323576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Relationship Id="rId10" Type="http://schemas.openxmlformats.org/officeDocument/2006/relationships/slide" Target="slides/slide5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2.jpeg" /><Relationship Id="rId3" Type="http://schemas.openxmlformats.org/officeDocument/2006/relationships/image" Target="../media/image00003.jpeg" /><Relationship Id="rId4" Type="http://schemas.openxmlformats.org/officeDocument/2006/relationships/image" Target="../media/image00004.jpeg" /><Relationship Id="rId5" Type="http://schemas.openxmlformats.org/officeDocument/2006/relationships/image" Target="../media/image00005.jpeg" /></Relationships>
</file>

<file path=ppt/slides/_rels/slide3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6.jpeg" /><Relationship Id="rId3" Type="http://schemas.openxmlformats.org/officeDocument/2006/relationships/image" Target="../media/image00007.jpeg" /><Relationship Id="rId4" Type="http://schemas.openxmlformats.org/officeDocument/2006/relationships/image" Target="../media/image00008.jpeg" /></Relationships>
</file>

<file path=ppt/slides/_rels/slide4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21945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0"/>
            <a:ext cx="5577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7040880" cy="27432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01/16/2018  6:34:34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0584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82296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280160"/>
            <a:ext cx="44805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035040" y="1280160"/>
            <a:ext cx="1005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280160"/>
            <a:ext cx="13716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554480"/>
            <a:ext cx="521208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Area 1275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03520" y="1554480"/>
            <a:ext cx="173736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0" y="201168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Live Map 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566160" y="22860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Image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2286000"/>
            <a:ext cx="3383280" cy="2651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5661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4008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ElementOverlay</a:t>
            </a:r>
          </a:p>
        </p:txBody>
      </p:sp>
      <p:pic>
        <p:nvPicPr>
          <p:cNvPr id="15" name="Picture 16" descr="Picture 16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160" y="822960"/>
            <a:ext cx="2103120" cy="1463040"/>
          </a:xfrm>
          <a:prstGeom prst="rect">
            <a:avLst/>
          </a:prstGeom>
          <a:noFill/>
        </p:spPr>
      </p:pic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822960"/>
            <a:ext cx="3383280" cy="2651760"/>
          </a:xfrm>
          <a:prstGeom prst="rect">
            <a:avLst/>
          </a:prstGeom>
          <a:noFill/>
        </p:spPr>
      </p:pic>
      <p:pic>
        <p:nvPicPr>
          <p:cNvPr id="17" name="Picture 18" descr="Picture 18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3657600"/>
            <a:ext cx="3383280" cy="2651760"/>
          </a:xfrm>
          <a:prstGeom prst="rect">
            <a:avLst/>
          </a:prstGeom>
          <a:noFill/>
        </p:spPr>
      </p:pic>
      <p:sp>
        <p:nvSpPr>
          <p:cNvPr id="18" name="TextBox 18"/>
          <p:cNvSpPr txBox="1"/>
          <p:nvPr/>
        </p:nvSpPr>
        <p:spPr>
          <a:xfrm>
            <a:off x="3566160" y="36576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AlK_ROI (8)</a:t>
            </a:r>
          </a:p>
        </p:txBody>
      </p:sp>
      <p:pic>
        <p:nvPicPr>
          <p:cNvPr id="20" name="Picture 21" descr="Picture 21 descriptio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" y="6492240"/>
            <a:ext cx="3383280" cy="2651760"/>
          </a:xfrm>
          <a:prstGeom prst="rect">
            <a:avLst/>
          </a:prstGeom>
          <a:noFill/>
        </p:spPr>
      </p:pic>
      <p:sp>
        <p:nvSpPr>
          <p:cNvPr id="21" name="TextBox 21"/>
          <p:cNvSpPr txBox="1"/>
          <p:nvPr/>
        </p:nvSpPr>
        <p:spPr>
          <a:xfrm>
            <a:off x="3566160" y="64922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SiK_ROI (23)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29184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12648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3" name="Picture 14" descr="Picture 14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4" name="TextBox 14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 K_ROI (24)</a:t>
            </a:r>
          </a:p>
        </p:txBody>
      </p:sp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3383280"/>
            <a:ext cx="3383280" cy="2651760"/>
          </a:xfrm>
          <a:prstGeom prst="rect">
            <a:avLst/>
          </a:prstGeom>
          <a:noFill/>
        </p:spPr>
      </p:pic>
      <p:sp>
        <p:nvSpPr>
          <p:cNvPr id="17" name="TextBox 17"/>
          <p:cNvSpPr txBox="1"/>
          <p:nvPr/>
        </p:nvSpPr>
        <p:spPr>
          <a:xfrm>
            <a:off x="3566160" y="338328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FeK_ROI (17)</a:t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6217920"/>
            <a:ext cx="3383280" cy="265176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3566160" y="621792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NiK_ROI (4)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4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5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440" y="0"/>
            <a:ext cx="50292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5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Slide 2</vt:lpstr>
      <vt:lpstr>Slide 3</vt:lpstr>
      <vt:lpstr>Slide 4</vt:lpstr>
      <vt:lpstr>Slide 5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2018-01-16T18:36:17Z</dcterms:created>
  <dcterms:modified xsi:type="dcterms:W3CDTF">2018-01-16T18:36:17Z</dcterms:modified>
</cp:coreProperties>
</file>