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01/16/2018  6:37:59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1276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EDS Spot 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1633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35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EDS Spot 1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16459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557784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57200" y="585216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O K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45.20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60.27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95.82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9.04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0.1721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0.1721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1.0582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0.9689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0.3599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1.0000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46.84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35.58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342.33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3.43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0.3822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0.3822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0.9602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1.0165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0.8468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1.0036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4572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10972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3.94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7373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2.62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23774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18.31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30175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10.71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3566160" y="55778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0.0257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36576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0.0257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42976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0.9398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49377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1.0287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55778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0.6886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62179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1.0058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4572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10972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4.02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7373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1.54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23774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7.07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30175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16.23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3566160" y="585216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0.0349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36576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0.0349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42976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0.8040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49377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1.0666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55778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0.9998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62179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1.0812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2018-01-16T18:39:13Z</dcterms:created>
  <dcterms:modified xsi:type="dcterms:W3CDTF">2018-01-16T18:39:13Z</dcterms:modified>
</cp:coreProperties>
</file>