
<file path=[Content_Types].xml><?xml version="1.0" encoding="utf-8"?>
<Types xmlns="http://schemas.openxmlformats.org/package/2006/content-types"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6848856" cy="997610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&#65279;<?xml version="1.0" encoding="utf-8"?><Relationships xmlns="http://schemas.openxmlformats.org/package/2006/relationships"><Relationship Id="rId1" Type="http://schemas.openxmlformats.org/officeDocument/2006/relationships/tableStyles" Target="tableStyles.xml" /><Relationship Id="rId2" Type="http://schemas.openxmlformats.org/officeDocument/2006/relationships/viewProps" Target="viewProps.xml" /><Relationship Id="rId3" Type="http://schemas.openxmlformats.org/officeDocument/2006/relationships/presProps" Target="pres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/Relationships>
</file>

<file path=ppt/slideLayouts/_rels/slideLayout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1.jpeg" /><Relationship Id="rId3" Type="http://schemas.openxmlformats.org/officeDocument/2006/relationships/image" Target="../media/image00002.jpeg" /></Relationships>
</file>

<file path=ppt/slides/_rels/slide2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3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457200"/>
            <a:ext cx="6858000" cy="365760"/>
          </a:xfrm>
          <a:prstGeom prst="rect">
            <a:avLst/>
          </a:prstGeom>
          <a:solidFill>
            <a:srgbClr val="548DD4"/>
          </a:solidFill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3040" y="1005840"/>
            <a:ext cx="265176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01/22/2018  5:42:45 PM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1097280"/>
            <a:ext cx="64008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Creation: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3040" y="822960"/>
            <a:ext cx="347472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914400"/>
            <a:ext cx="54864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Author: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3040" y="1371600"/>
            <a:ext cx="42976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Sample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52160" y="1371600"/>
            <a:ext cx="118872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i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371600"/>
            <a:ext cx="128016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Sample Name: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737360"/>
            <a:ext cx="53035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200" b="1" dirty="0" smtClean="0">
                <a:solidFill>
                  <a:srgbClr val="C00000"/>
                </a:solidFill>
                <a:latin typeface="Arial" pitchFamily="18" charset="0"/>
                <a:cs typeface="Arial" pitchFamily="18" charset="0"/>
              </a:rPr>
              <a:t>Area 1281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94960" y="1737360"/>
            <a:ext cx="16459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pic>
        <p:nvPicPr>
          <p:cNvPr id="19" name="Picture 20" descr="Picture 20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3120"/>
            <a:ext cx="3383280" cy="2468880"/>
          </a:xfrm>
          <a:prstGeom prst="rect">
            <a:avLst/>
          </a:prstGeom>
          <a:noFill/>
        </p:spPr>
      </p:pic>
      <p:sp>
        <p:nvSpPr>
          <p:cNvPr id="20" name="TextBox 20"/>
          <p:cNvSpPr txBox="1"/>
          <p:nvPr/>
        </p:nvSpPr>
        <p:spPr>
          <a:xfrm>
            <a:off x="0" y="4846320"/>
            <a:ext cx="7040880" cy="2468880"/>
          </a:xfrm>
          <a:prstGeom prst="rect">
            <a:avLst/>
          </a:prstGeom>
          <a:noFill/>
        </p:spPr>
        <p:txBody>
          <a:bodyPr lIns="0" tIns="0" rIns="0" bIns="0" wrap="squar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70C0"/>
                </a:solidFill>
                <a:latin typeface="Arial" pitchFamily="18" charset="0"/>
                <a:cs typeface="Arial" pitchFamily="18" charset="0"/>
              </a:rPr>
              <a:t>Notes:</a:t>
            </a:r>
          </a:p>
        </p:txBody>
      </p:sp>
      <p:pic>
        <p:nvPicPr>
          <p:cNvPr id="21" name="Picture 22" descr="Picture 22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103120"/>
            <a:ext cx="3383280" cy="246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45720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914400"/>
            <a:ext cx="6848856" cy="57607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45720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Selected Area 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82880" y="914400"/>
            <a:ext cx="7040880" cy="56692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30352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18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91640" y="1097280"/>
            <a:ext cx="210312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327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97180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34.8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343400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50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80644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7.68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858000" y="1097280"/>
            <a:ext cx="29260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123.3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126480" y="1097280"/>
            <a:ext cx="73152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Resolution:(eV)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056632" y="1097280"/>
            <a:ext cx="70408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Amp Time(µs):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675888" y="1097280"/>
            <a:ext cx="621792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Live Time(s):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523744" y="1097280"/>
            <a:ext cx="40233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Takeoff: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5024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Mag: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4320" y="1097280"/>
            <a:ext cx="18288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kV: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31520" y="1371600"/>
            <a:ext cx="594360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Selected Area 1</a:t>
            </a:r>
          </a:p>
        </p:txBody>
      </p:sp>
      <p:pic>
        <p:nvPicPr>
          <p:cNvPr id="26" name="Picture 27" descr="Picture 27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1554480"/>
            <a:ext cx="5943600" cy="2468880"/>
          </a:xfrm>
          <a:prstGeom prst="rect">
            <a:avLst/>
          </a:prstGeom>
          <a:noFill/>
        </p:spPr>
      </p:pic>
      <p:sp>
        <p:nvSpPr>
          <p:cNvPr id="27" name="TextBox 27"/>
          <p:cNvSpPr txBox="1"/>
          <p:nvPr/>
        </p:nvSpPr>
        <p:spPr>
          <a:xfrm>
            <a:off x="457200" y="4572000"/>
            <a:ext cx="6400800" cy="18288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65760" y="4297680"/>
            <a:ext cx="658368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ctr"/>
            <a:r>
              <a:rPr lang="en-US" sz="1000" b="1" u="sng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eZAF Smart Quant Results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57200" y="4572000"/>
            <a:ext cx="6400800" cy="457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57200" y="502920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57200" y="530352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457200" y="557784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457200" y="585216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57200" y="612648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4572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Element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10972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Weight %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7373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Atomic %</a:t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23774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Net Int.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30175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Error %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36576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Kratio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42976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Z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49377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R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55778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62179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F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4572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AlK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0972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0.42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7373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0.68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23774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2.76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30175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46.34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3566160" y="502920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0.0022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36576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0.0022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42976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1.0892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49377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0.9358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55778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0.4717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62179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1.0089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4572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SiK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0972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0.55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7373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0.87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23774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4.63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30175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27.45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3566160" y="530352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0.0038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36576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0.0038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42976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1.1140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49377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0.9442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55778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0.5991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62179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1.0151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4572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 K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10972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34.42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17373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47.41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23774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297.86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30175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4.09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3566160" y="557784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0.3032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36576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0.3032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42976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1.0925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49377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0.9598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55778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0.7963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62179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1.0126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4572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FeK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10972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63.00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17373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49.83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23774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169.02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30175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3.28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3566160" y="585216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0.6062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36576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0.6062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42976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0.9450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49377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1.0186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55778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0.9873</a:t>
            </a:r>
          </a:p>
        </p:txBody>
      </p:sp>
      <p:sp>
        <p:nvSpPr>
          <p:cNvPr id="90" name="TextBox 90"/>
          <p:cNvSpPr txBox="1"/>
          <p:nvPr/>
        </p:nvSpPr>
        <p:spPr>
          <a:xfrm>
            <a:off x="62179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1.0311</a:t>
            </a:r>
          </a:p>
        </p:txBody>
      </p:sp>
      <p:sp>
        <p:nvSpPr>
          <p:cNvPr id="91" name="TextBox 91"/>
          <p:cNvSpPr txBox="1"/>
          <p:nvPr/>
        </p:nvSpPr>
        <p:spPr>
          <a:xfrm>
            <a:off x="45720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NiK</a:t>
            </a:r>
          </a:p>
        </p:txBody>
      </p:sp>
      <p:sp>
        <p:nvSpPr>
          <p:cNvPr id="92" name="TextBox 92"/>
          <p:cNvSpPr txBox="1"/>
          <p:nvPr/>
        </p:nvSpPr>
        <p:spPr>
          <a:xfrm>
            <a:off x="109728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1.61</a:t>
            </a:r>
          </a:p>
        </p:txBody>
      </p:sp>
      <p:sp>
        <p:nvSpPr>
          <p:cNvPr id="93" name="TextBox 93"/>
          <p:cNvSpPr txBox="1"/>
          <p:nvPr/>
        </p:nvSpPr>
        <p:spPr>
          <a:xfrm>
            <a:off x="173736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1.21</a:t>
            </a:r>
          </a:p>
        </p:txBody>
      </p:sp>
      <p:sp>
        <p:nvSpPr>
          <p:cNvPr id="94" name="TextBox 94"/>
          <p:cNvSpPr txBox="1"/>
          <p:nvPr/>
        </p:nvSpPr>
        <p:spPr>
          <a:xfrm>
            <a:off x="237744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3.01</a:t>
            </a:r>
          </a:p>
        </p:txBody>
      </p:sp>
      <p:sp>
        <p:nvSpPr>
          <p:cNvPr id="95" name="TextBox 95"/>
          <p:cNvSpPr txBox="1"/>
          <p:nvPr/>
        </p:nvSpPr>
        <p:spPr>
          <a:xfrm>
            <a:off x="301752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41.18</a:t>
            </a:r>
          </a:p>
        </p:txBody>
      </p:sp>
      <p:sp>
        <p:nvSpPr>
          <p:cNvPr id="96" name="TextBox 96"/>
          <p:cNvSpPr txBox="1"/>
          <p:nvPr/>
        </p:nvSpPr>
        <p:spPr>
          <a:xfrm>
            <a:off x="3566160" y="612648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0.0150</a:t>
            </a:r>
          </a:p>
        </p:txBody>
      </p:sp>
      <p:sp>
        <p:nvSpPr>
          <p:cNvPr id="97" name="TextBox 97"/>
          <p:cNvSpPr txBox="1"/>
          <p:nvPr/>
        </p:nvSpPr>
        <p:spPr>
          <a:xfrm>
            <a:off x="365760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0.0150</a:t>
            </a:r>
          </a:p>
        </p:txBody>
      </p:sp>
      <p:sp>
        <p:nvSpPr>
          <p:cNvPr id="98" name="TextBox 98"/>
          <p:cNvSpPr txBox="1"/>
          <p:nvPr/>
        </p:nvSpPr>
        <p:spPr>
          <a:xfrm>
            <a:off x="429768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0.9551</a:t>
            </a:r>
          </a:p>
        </p:txBody>
      </p:sp>
      <p:sp>
        <p:nvSpPr>
          <p:cNvPr id="99" name="TextBox 99"/>
          <p:cNvSpPr txBox="1"/>
          <p:nvPr/>
        </p:nvSpPr>
        <p:spPr>
          <a:xfrm>
            <a:off x="493776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1.0251</a:t>
            </a:r>
          </a:p>
        </p:txBody>
      </p:sp>
      <p:sp>
        <p:nvSpPr>
          <p:cNvPr id="100" name="TextBox 100"/>
          <p:cNvSpPr txBox="1"/>
          <p:nvPr/>
        </p:nvSpPr>
        <p:spPr>
          <a:xfrm>
            <a:off x="557784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0.9321</a:t>
            </a:r>
          </a:p>
        </p:txBody>
      </p:sp>
      <p:sp>
        <p:nvSpPr>
          <p:cNvPr id="101" name="TextBox 101"/>
          <p:cNvSpPr txBox="1"/>
          <p:nvPr/>
        </p:nvSpPr>
        <p:spPr>
          <a:xfrm>
            <a:off x="621792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1.0438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</Slides>
  <PresentationFormat>On-screen Show (4:3)</PresentationFormat>
  <TotalTime>0</TotalTime>
  <Words>0</Words>
  <Paragraphs>0</Paragraph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Stimulsoft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Stimulsoft Reports</dc:creator>
  <cp:keywords/>
  <dc:description/>
  <cp:lastModifiedBy>Stimulsoft Reports</cp:lastModifiedBy>
  <cp:revision>1</cp:revision>
  <dcterms:created xsi:type="dcterms:W3CDTF">2018-01-22T17:46:44Z</dcterms:created>
  <dcterms:modified xsi:type="dcterms:W3CDTF">2018-01-22T17:46:44Z</dcterms:modified>
</cp:coreProperties>
</file>