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01/22/2018  6:52:46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1283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(17)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(41)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(37)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(25)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(10)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5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2018-01-22T18:55:16Z</dcterms:created>
  <dcterms:modified xsi:type="dcterms:W3CDTF">2018-01-22T18:55:16Z</dcterms:modified>
</cp:coreProperties>
</file>