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01/22/2018  8:00:26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1285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(14)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(26)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(33)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(15)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(22)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1" name="Picture 12" descr="Picture 1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2" name="TextBox 12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(11)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2018-01-22T20:03:35Z</dcterms:created>
  <dcterms:modified xsi:type="dcterms:W3CDTF">2018-01-22T20:03:35Z</dcterms:modified>
</cp:coreProperties>
</file>