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Relationship Id="rId11" Type="http://schemas.openxmlformats.org/officeDocument/2006/relationships/slide" Target="slides/slide6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9.jpeg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01/16/2018  5:41:50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1274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O K_ROI (12)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(18)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(26)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CaK_ROI (8)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(17)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1" name="Picture 12" descr="Picture 1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2" name="TextBox 12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(5)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6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6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2018-01-16T17:44:12Z</dcterms:created>
  <dcterms:modified xsi:type="dcterms:W3CDTF">2018-01-16T17:44:12Z</dcterms:modified>
</cp:coreProperties>
</file>