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Relationship Id="rId3" Type="http://schemas.openxmlformats.org/officeDocument/2006/relationships/image" Target="../media/image00010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01/16/2018  2:47:26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1270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K_ROI (12)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(7)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(18)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(27)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2" name="Picture 13" descr="Picture 13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3" name="TextBox 13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(15)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6" name="TextBox 16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(6)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2018-01-16T14:51:31Z</dcterms:created>
  <dcterms:modified xsi:type="dcterms:W3CDTF">2018-01-16T14:51:31Z</dcterms:modified>
</cp:coreProperties>
</file>