
<file path=[Content_Types].xml><?xml version="1.0" encoding="utf-8"?>
<Types xmlns="http://schemas.openxmlformats.org/package/2006/content-types"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7" r:id="rId7"/>
  </p:sldIdLst>
  <p:sldSz cx="6848856" cy="997610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&#65279;<?xml version="1.0" encoding="utf-8"?><Relationships xmlns="http://schemas.openxmlformats.org/package/2006/relationships"><Relationship Id="rId1" Type="http://schemas.openxmlformats.org/officeDocument/2006/relationships/tableStyles" Target="tableStyles.xml" /><Relationship Id="rId2" Type="http://schemas.openxmlformats.org/officeDocument/2006/relationships/viewProps" Target="viewProps.xml" /><Relationship Id="rId3" Type="http://schemas.openxmlformats.org/officeDocument/2006/relationships/presProps" Target="presProps.xml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/Relationships>
</file>

<file path=ppt/slideLayouts/_rels/slideLayout1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00001.jpeg" /><Relationship Id="rId3" Type="http://schemas.openxmlformats.org/officeDocument/2006/relationships/image" Target="../media/image00002.jpeg" /></Relationships>
</file>

<file path=ppt/slides/_rels/slide2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00003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9518904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49224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1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12648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r"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Page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91440" y="0"/>
            <a:ext cx="475488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600" b="1" dirty="0" smtClean="0">
                <a:solidFill>
                  <a:srgbClr val="366092"/>
                </a:solidFill>
                <a:latin typeface="Calibri" pitchFamily="18" charset="0"/>
                <a:cs typeface="Calibri" pitchFamily="18" charset="0"/>
              </a:rPr>
              <a:t>EDAX TEAM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0" y="457200"/>
            <a:ext cx="6858000" cy="365760"/>
          </a:xfrm>
          <a:prstGeom prst="rect">
            <a:avLst/>
          </a:prstGeom>
          <a:solidFill>
            <a:srgbClr val="548DD4"/>
          </a:solidFill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New Project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463040" y="1005840"/>
            <a:ext cx="2651760" cy="27432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01/16/2018  3:57:56 PM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0" y="1097280"/>
            <a:ext cx="640080" cy="18288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Creation: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463040" y="822960"/>
            <a:ext cx="3474720" cy="27432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AK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0" y="914400"/>
            <a:ext cx="548640" cy="18288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Author: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463040" y="1371600"/>
            <a:ext cx="429768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New Sample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5852160" y="1371600"/>
            <a:ext cx="118872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i="1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0" y="1371600"/>
            <a:ext cx="128016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Sample Name: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0" y="1737360"/>
            <a:ext cx="5303520" cy="36576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200" b="1" dirty="0" smtClean="0">
                <a:solidFill>
                  <a:srgbClr val="C00000"/>
                </a:solidFill>
                <a:latin typeface="Arial" pitchFamily="18" charset="0"/>
                <a:cs typeface="Arial" pitchFamily="18" charset="0"/>
              </a:rPr>
              <a:t>Area 1272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5394960" y="1737360"/>
            <a:ext cx="1645920" cy="36576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pic>
        <p:nvPicPr>
          <p:cNvPr id="19" name="Picture 20" descr="Picture 20 descriptio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03120"/>
            <a:ext cx="3383280" cy="2468880"/>
          </a:xfrm>
          <a:prstGeom prst="rect">
            <a:avLst/>
          </a:prstGeom>
          <a:noFill/>
        </p:spPr>
      </p:pic>
      <p:sp>
        <p:nvSpPr>
          <p:cNvPr id="20" name="TextBox 20"/>
          <p:cNvSpPr txBox="1"/>
          <p:nvPr/>
        </p:nvSpPr>
        <p:spPr>
          <a:xfrm>
            <a:off x="0" y="4846320"/>
            <a:ext cx="7040880" cy="2468880"/>
          </a:xfrm>
          <a:prstGeom prst="rect">
            <a:avLst/>
          </a:prstGeom>
          <a:noFill/>
        </p:spPr>
        <p:txBody>
          <a:bodyPr lIns="0" tIns="0" rIns="0" bIns="0" wrap="squar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70C0"/>
                </a:solidFill>
                <a:latin typeface="Arial" pitchFamily="18" charset="0"/>
                <a:cs typeface="Arial" pitchFamily="18" charset="0"/>
              </a:rPr>
              <a:t>Notes:</a:t>
            </a:r>
          </a:p>
        </p:txBody>
      </p:sp>
      <p:pic>
        <p:nvPicPr>
          <p:cNvPr id="21" name="Picture 22" descr="Picture 22 descriptio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2103120"/>
            <a:ext cx="3383280" cy="2468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0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0" y="457200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0" y="914400"/>
            <a:ext cx="6848856" cy="57607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49224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2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12648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r"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Page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1440" y="0"/>
            <a:ext cx="475488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600" b="1" dirty="0" smtClean="0">
                <a:solidFill>
                  <a:srgbClr val="366092"/>
                </a:solidFill>
                <a:latin typeface="Calibri" pitchFamily="18" charset="0"/>
                <a:cs typeface="Calibri" pitchFamily="18" charset="0"/>
              </a:rPr>
              <a:t>EDAX TEAM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0" y="457200"/>
            <a:ext cx="7040880" cy="182880"/>
          </a:xfrm>
          <a:prstGeom prst="rect">
            <a:avLst/>
          </a:prstGeom>
          <a:solidFill>
            <a:srgbClr val="1F497D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EEECE1"/>
                </a:solidFill>
                <a:latin typeface="Arial" pitchFamily="18" charset="0"/>
                <a:cs typeface="Arial" pitchFamily="18" charset="0"/>
              </a:rPr>
              <a:t>Selected Area 1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82880" y="914400"/>
            <a:ext cx="7040880" cy="56692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30352" y="1097280"/>
            <a:ext cx="15544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18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691640" y="1097280"/>
            <a:ext cx="265176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1633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971800" y="1097280"/>
            <a:ext cx="237744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34.4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4343400" y="1097280"/>
            <a:ext cx="15544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50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5806440" y="1097280"/>
            <a:ext cx="237744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7.68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6858000" y="1097280"/>
            <a:ext cx="29260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123.3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6126480" y="1097280"/>
            <a:ext cx="731520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Resolution:(eV)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5056632" y="1097280"/>
            <a:ext cx="70408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Amp Time(µs):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3675888" y="1097280"/>
            <a:ext cx="621792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Live Time(s):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2523744" y="1097280"/>
            <a:ext cx="402336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Takeoff: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335024" y="1097280"/>
            <a:ext cx="265176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Mag: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274320" y="1097280"/>
            <a:ext cx="182880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kV: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731520" y="1371600"/>
            <a:ext cx="5943600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900" b="1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Selected Area 1</a:t>
            </a:r>
          </a:p>
        </p:txBody>
      </p:sp>
      <p:pic>
        <p:nvPicPr>
          <p:cNvPr id="26" name="Picture 27" descr="Picture 27 descriptio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" y="1554480"/>
            <a:ext cx="5943600" cy="2468880"/>
          </a:xfrm>
          <a:prstGeom prst="rect">
            <a:avLst/>
          </a:prstGeom>
          <a:noFill/>
        </p:spPr>
      </p:pic>
      <p:sp>
        <p:nvSpPr>
          <p:cNvPr id="27" name="TextBox 27"/>
          <p:cNvSpPr txBox="1"/>
          <p:nvPr/>
        </p:nvSpPr>
        <p:spPr>
          <a:xfrm>
            <a:off x="457200" y="4572000"/>
            <a:ext cx="6400800" cy="16459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365760" y="4297680"/>
            <a:ext cx="658368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ctr"/>
            <a:r>
              <a:rPr lang="en-US" sz="1000" b="1" u="sng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eZAF Smart Quant Results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457200" y="4572000"/>
            <a:ext cx="6400800" cy="4572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457200" y="5029200"/>
            <a:ext cx="6400800" cy="274320"/>
          </a:xfrm>
          <a:prstGeom prst="rect">
            <a:avLst/>
          </a:prstGeom>
          <a:solidFill>
            <a:srgbClr val="DBE5F1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457200" y="5303520"/>
            <a:ext cx="6400800" cy="274320"/>
          </a:xfrm>
          <a:prstGeom prst="rect">
            <a:avLst/>
          </a:prstGeom>
          <a:solidFill>
            <a:srgbClr val="95B3D7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45720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Element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109728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Weight %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173736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Atomic %</a:t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237744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Net Int.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301752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Error %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365760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Kratio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429768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Z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493776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R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557784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A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621792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F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45720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S K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109728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37.03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173736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50.60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237744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225.48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301752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4.12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3566160" y="502920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0.3292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365760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0.3292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429768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1.0902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493776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0.9609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557784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0.8053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621792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1.0124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45720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FeK</a:t>
            </a:r>
          </a:p>
        </p:txBody>
      </p:sp>
      <p:sp>
        <p:nvSpPr>
          <p:cNvPr id="56" name="TextBox 56"/>
          <p:cNvSpPr txBox="1"/>
          <p:nvPr/>
        </p:nvSpPr>
        <p:spPr>
          <a:xfrm>
            <a:off x="109728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62.97</a:t>
            </a:r>
          </a:p>
        </p:txBody>
      </p:sp>
      <p:sp>
        <p:nvSpPr>
          <p:cNvPr id="57" name="TextBox 57"/>
          <p:cNvSpPr txBox="1"/>
          <p:nvPr/>
        </p:nvSpPr>
        <p:spPr>
          <a:xfrm>
            <a:off x="173736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49.40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237744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117.25</a:t>
            </a:r>
          </a:p>
        </p:txBody>
      </p:sp>
      <p:sp>
        <p:nvSpPr>
          <p:cNvPr id="59" name="TextBox 59"/>
          <p:cNvSpPr txBox="1"/>
          <p:nvPr/>
        </p:nvSpPr>
        <p:spPr>
          <a:xfrm>
            <a:off x="301752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3.59</a:t>
            </a:r>
          </a:p>
        </p:txBody>
      </p:sp>
      <p:sp>
        <p:nvSpPr>
          <p:cNvPr id="60" name="TextBox 60"/>
          <p:cNvSpPr txBox="1"/>
          <p:nvPr/>
        </p:nvSpPr>
        <p:spPr>
          <a:xfrm>
            <a:off x="3566160" y="530352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0.6027</a:t>
            </a:r>
          </a:p>
        </p:txBody>
      </p:sp>
      <p:sp>
        <p:nvSpPr>
          <p:cNvPr id="61" name="TextBox 61"/>
          <p:cNvSpPr txBox="1"/>
          <p:nvPr/>
        </p:nvSpPr>
        <p:spPr>
          <a:xfrm>
            <a:off x="365760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0.6027</a:t>
            </a:r>
          </a:p>
        </p:txBody>
      </p:sp>
      <p:sp>
        <p:nvSpPr>
          <p:cNvPr id="62" name="TextBox 62"/>
          <p:cNvSpPr txBox="1"/>
          <p:nvPr/>
        </p:nvSpPr>
        <p:spPr>
          <a:xfrm>
            <a:off x="429768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0.9429</a:t>
            </a:r>
          </a:p>
        </p:txBody>
      </p:sp>
      <p:sp>
        <p:nvSpPr>
          <p:cNvPr id="63" name="TextBox 63"/>
          <p:cNvSpPr txBox="1"/>
          <p:nvPr/>
        </p:nvSpPr>
        <p:spPr>
          <a:xfrm>
            <a:off x="493776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1.0194</a:t>
            </a:r>
          </a:p>
        </p:txBody>
      </p:sp>
      <p:sp>
        <p:nvSpPr>
          <p:cNvPr id="64" name="TextBox 64"/>
          <p:cNvSpPr txBox="1"/>
          <p:nvPr/>
        </p:nvSpPr>
        <p:spPr>
          <a:xfrm>
            <a:off x="557784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0.9865</a:t>
            </a:r>
          </a:p>
        </p:txBody>
      </p:sp>
      <p:sp>
        <p:nvSpPr>
          <p:cNvPr id="65" name="TextBox 65"/>
          <p:cNvSpPr txBox="1"/>
          <p:nvPr/>
        </p:nvSpPr>
        <p:spPr>
          <a:xfrm>
            <a:off x="621792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1.0290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</Slides>
  <PresentationFormat>On-screen Show (4:3)</PresentationFormat>
  <TotalTime>0</TotalTime>
  <Words>0</Words>
  <Paragraphs>0</Paragraph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Stimulsoft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Stimulsoft Reports</dc:creator>
  <cp:keywords/>
  <dc:description/>
  <cp:lastModifiedBy>Stimulsoft Reports</cp:lastModifiedBy>
  <cp:revision>1</cp:revision>
  <dcterms:created xsi:type="dcterms:W3CDTF">2018-01-16T15:59:02Z</dcterms:created>
  <dcterms:modified xsi:type="dcterms:W3CDTF">2018-01-16T15:59:02Z</dcterms:modified>
</cp:coreProperties>
</file>