
<file path=[Content_Types].xml><?xml version="1.0" encoding="utf-8"?>
<Types xmlns="http://schemas.openxmlformats.org/package/2006/content-types"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&#65279;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  <p:sldId id="257" r:id="rId7"/>
    <p:sldId id="258" r:id="rId8"/>
    <p:sldId id="259" r:id="rId9"/>
    <p:sldId id="260" r:id="rId10"/>
    <p:sldId id="261" r:id="rId11"/>
  </p:sldIdLst>
  <p:sldSz cx="6848856" cy="10323576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675" autoAdjust="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&#65279;<?xml version="1.0" encoding="utf-8"?><Relationships xmlns="http://schemas.openxmlformats.org/package/2006/relationships"><Relationship Id="rId1" Type="http://schemas.openxmlformats.org/officeDocument/2006/relationships/tableStyles" Target="tableStyles.xml" /><Relationship Id="rId2" Type="http://schemas.openxmlformats.org/officeDocument/2006/relationships/viewProps" Target="viewProps.xml" /><Relationship Id="rId3" Type="http://schemas.openxmlformats.org/officeDocument/2006/relationships/presProps" Target="presProps.xml" /><Relationship Id="rId4" Type="http://schemas.openxmlformats.org/officeDocument/2006/relationships/theme" Target="theme/theme1.xml" /><Relationship Id="rId5" Type="http://schemas.openxmlformats.org/officeDocument/2006/relationships/slideMaster" Target="slideMasters/slideMaster1.xml" /><Relationship Id="rId6" Type="http://schemas.openxmlformats.org/officeDocument/2006/relationships/slide" Target="slides/slide1.xml" /><Relationship Id="rId7" Type="http://schemas.openxmlformats.org/officeDocument/2006/relationships/slide" Target="slides/slide2.xml" /><Relationship Id="rId8" Type="http://schemas.openxmlformats.org/officeDocument/2006/relationships/slide" Target="slides/slide3.xml" /><Relationship Id="rId9" Type="http://schemas.openxmlformats.org/officeDocument/2006/relationships/slide" Target="slides/slide4.xml" /><Relationship Id="rId10" Type="http://schemas.openxmlformats.org/officeDocument/2006/relationships/slide" Target="slides/slide5.xml" /><Relationship Id="rId11" Type="http://schemas.openxmlformats.org/officeDocument/2006/relationships/slide" Target="slides/slide6.xml" /></Relationships>
</file>

<file path=ppt/slideLayouts/_rels/slideLayout1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&#65279;<?xml version="1.0" encoding="utf-8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00001.jpeg" /></Relationships>
</file>

<file path=ppt/slides/_rels/slide2.xml.rels>&#65279;<?xml version="1.0" encoding="utf-8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00002.jpeg" /><Relationship Id="rId3" Type="http://schemas.openxmlformats.org/officeDocument/2006/relationships/image" Target="../media/image00003.jpeg" /><Relationship Id="rId4" Type="http://schemas.openxmlformats.org/officeDocument/2006/relationships/image" Target="../media/image00004.jpeg" /><Relationship Id="rId5" Type="http://schemas.openxmlformats.org/officeDocument/2006/relationships/image" Target="../media/image00005.jpeg" /></Relationships>
</file>

<file path=ppt/slides/_rels/slide3.xml.rels>&#65279;<?xml version="1.0" encoding="utf-8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00006.jpeg" /><Relationship Id="rId3" Type="http://schemas.openxmlformats.org/officeDocument/2006/relationships/image" Target="../media/image00007.jpeg" /><Relationship Id="rId4" Type="http://schemas.openxmlformats.org/officeDocument/2006/relationships/image" Target="../media/image00008.jpeg" /></Relationships>
</file>

<file path=ppt/slides/_rels/slide4.xml.rels>&#65279;<?xml version="1.0" encoding="utf-8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00009.jpeg" /></Relationships>
</file>

<file path=ppt/slides/_rels/slide5.xml.rels>&#65279;<?xml version="1.0" encoding="utf-8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6.xml.rels>&#65279;<?xml version="1.0" encoding="utf-8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0" y="2194560"/>
            <a:ext cx="6848856" cy="283464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6675120" y="0"/>
            <a:ext cx="36576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900" i="1" dirty="0" smtClean="0">
                <a:solidFill>
                  <a:srgbClr val="1F497D"/>
                </a:solidFill>
                <a:latin typeface="Calibri" pitchFamily="18" charset="0"/>
                <a:cs typeface="Calibri" pitchFamily="18" charset="0"/>
              </a:rPr>
              <a:t>1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6309360" y="0"/>
            <a:ext cx="36576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 algn="r"/>
            <a:r>
              <a:rPr lang="en-US" sz="900" i="1" dirty="0" smtClean="0">
                <a:solidFill>
                  <a:srgbClr val="1F497D"/>
                </a:solidFill>
                <a:latin typeface="Calibri" pitchFamily="18" charset="0"/>
                <a:cs typeface="Calibri" pitchFamily="18" charset="0"/>
              </a:rPr>
              <a:t>Page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0" y="0"/>
            <a:ext cx="5577840" cy="2743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600" b="1" dirty="0" smtClean="0">
                <a:solidFill>
                  <a:srgbClr val="366092"/>
                </a:solidFill>
                <a:latin typeface="Calibri" pitchFamily="18" charset="0"/>
                <a:cs typeface="Calibri" pitchFamily="18" charset="0"/>
              </a:rPr>
              <a:t>EDAX TEAM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0" y="457200"/>
            <a:ext cx="7040880" cy="274320"/>
          </a:xfrm>
          <a:prstGeom prst="rect">
            <a:avLst/>
          </a:prstGeom>
          <a:solidFill>
            <a:srgbClr val="548DD4"/>
          </a:solidFill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New Project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463040" y="1005840"/>
            <a:ext cx="2651760" cy="18288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02/23/2018  7:21:50 PM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0" y="1005840"/>
            <a:ext cx="640080" cy="18288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Creation: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463040" y="822960"/>
            <a:ext cx="3474720" cy="18288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AK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0" y="822960"/>
            <a:ext cx="548640" cy="18288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Author: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463040" y="1280160"/>
            <a:ext cx="4480560" cy="2743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New Sample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6035040" y="1280160"/>
            <a:ext cx="1005840" cy="2743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100" i="1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0" y="1280160"/>
            <a:ext cx="1371600" cy="2743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Sample Name: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0" y="1554480"/>
            <a:ext cx="5212080" cy="36576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Area 1335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5303520" y="1554480"/>
            <a:ext cx="1737360" cy="36576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0" y="2011680"/>
            <a:ext cx="7040880" cy="182880"/>
          </a:xfrm>
          <a:prstGeom prst="rect">
            <a:avLst/>
          </a:prstGeom>
          <a:solidFill>
            <a:srgbClr val="1F497D"/>
          </a:solidFill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100" dirty="0" smtClean="0">
                <a:solidFill>
                  <a:srgbClr val="EEECE1"/>
                </a:solidFill>
                <a:latin typeface="Arial" pitchFamily="18" charset="0"/>
                <a:cs typeface="Arial" pitchFamily="18" charset="0"/>
              </a:rPr>
              <a:t>Live Map 1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3566160" y="2286000"/>
            <a:ext cx="210312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10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Image</a:t>
            </a:r>
          </a:p>
        </p:txBody>
      </p:sp>
      <p:pic>
        <p:nvPicPr>
          <p:cNvPr id="21" name="Picture 22" descr="Picture 22 descriptio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" y="2286000"/>
            <a:ext cx="3383280" cy="2651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0" y="0"/>
            <a:ext cx="6848856" cy="45720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0" y="9518904"/>
            <a:ext cx="6848856" cy="45720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0" y="457200"/>
            <a:ext cx="6848856" cy="310896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0" y="3566160"/>
            <a:ext cx="6848856" cy="283464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0" y="6400800"/>
            <a:ext cx="6848856" cy="283464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6675120" y="0"/>
            <a:ext cx="36576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900" i="1" dirty="0" smtClean="0">
                <a:solidFill>
                  <a:srgbClr val="1F497D"/>
                </a:solidFill>
                <a:latin typeface="Calibri" pitchFamily="18" charset="0"/>
                <a:cs typeface="Calibri" pitchFamily="18" charset="0"/>
              </a:rPr>
              <a:t>2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6309360" y="0"/>
            <a:ext cx="36576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 algn="r"/>
            <a:r>
              <a:rPr lang="en-US" sz="900" i="1" dirty="0" smtClean="0">
                <a:solidFill>
                  <a:srgbClr val="1F497D"/>
                </a:solidFill>
                <a:latin typeface="Calibri" pitchFamily="18" charset="0"/>
                <a:cs typeface="Calibri" pitchFamily="18" charset="0"/>
              </a:rPr>
              <a:t>Page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0" y="0"/>
            <a:ext cx="5120640" cy="2743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600" b="1" dirty="0" smtClean="0">
                <a:solidFill>
                  <a:srgbClr val="366092"/>
                </a:solidFill>
                <a:latin typeface="Calibri" pitchFamily="18" charset="0"/>
                <a:cs typeface="Calibri" pitchFamily="18" charset="0"/>
              </a:rPr>
              <a:t>EDAX TEAM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0" y="548640"/>
            <a:ext cx="7040880" cy="182880"/>
          </a:xfrm>
          <a:prstGeom prst="rect">
            <a:avLst/>
          </a:prstGeom>
          <a:solidFill>
            <a:srgbClr val="1F497D"/>
          </a:solidFill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100" dirty="0" smtClean="0">
                <a:solidFill>
                  <a:srgbClr val="EEECE1"/>
                </a:solidFill>
                <a:latin typeface="Arial" pitchFamily="18" charset="0"/>
                <a:cs typeface="Arial" pitchFamily="18" charset="0"/>
              </a:rPr>
              <a:t>ElementOverlay</a:t>
            </a:r>
          </a:p>
        </p:txBody>
      </p:sp>
      <p:pic>
        <p:nvPicPr>
          <p:cNvPr id="15" name="Picture 16" descr="Picture 16 descriptio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6160" y="822960"/>
            <a:ext cx="2103120" cy="1463040"/>
          </a:xfrm>
          <a:prstGeom prst="rect">
            <a:avLst/>
          </a:prstGeom>
          <a:noFill/>
        </p:spPr>
      </p:pic>
      <p:pic>
        <p:nvPicPr>
          <p:cNvPr id="16" name="Picture 17" descr="Picture 17 descriptio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" y="822960"/>
            <a:ext cx="3383280" cy="2651760"/>
          </a:xfrm>
          <a:prstGeom prst="rect">
            <a:avLst/>
          </a:prstGeom>
          <a:noFill/>
        </p:spPr>
      </p:pic>
      <p:pic>
        <p:nvPicPr>
          <p:cNvPr id="17" name="Picture 18" descr="Picture 18 descriptio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" y="3657600"/>
            <a:ext cx="3383280" cy="2651760"/>
          </a:xfrm>
          <a:prstGeom prst="rect">
            <a:avLst/>
          </a:prstGeom>
          <a:noFill/>
        </p:spPr>
      </p:pic>
      <p:sp>
        <p:nvSpPr>
          <p:cNvPr id="18" name="TextBox 18"/>
          <p:cNvSpPr txBox="1"/>
          <p:nvPr/>
        </p:nvSpPr>
        <p:spPr>
          <a:xfrm>
            <a:off x="3566160" y="3657600"/>
            <a:ext cx="210312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10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MgK_ROI (3)</a:t>
            </a:r>
          </a:p>
        </p:txBody>
      </p:sp>
      <p:pic>
        <p:nvPicPr>
          <p:cNvPr id="20" name="Picture 21" descr="Picture 21 description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40" y="6492240"/>
            <a:ext cx="3383280" cy="2651760"/>
          </a:xfrm>
          <a:prstGeom prst="rect">
            <a:avLst/>
          </a:prstGeom>
          <a:noFill/>
        </p:spPr>
      </p:pic>
      <p:sp>
        <p:nvSpPr>
          <p:cNvPr id="21" name="TextBox 21"/>
          <p:cNvSpPr txBox="1"/>
          <p:nvPr/>
        </p:nvSpPr>
        <p:spPr>
          <a:xfrm>
            <a:off x="3566160" y="6492240"/>
            <a:ext cx="210312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10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AlK_ROI (6)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0" y="0"/>
            <a:ext cx="6848856" cy="45720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0" y="9518904"/>
            <a:ext cx="6848856" cy="45720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0" y="457200"/>
            <a:ext cx="6848856" cy="283464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0" y="3291840"/>
            <a:ext cx="6848856" cy="283464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0" y="6126480"/>
            <a:ext cx="6848856" cy="283464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6675120" y="0"/>
            <a:ext cx="36576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900" i="1" dirty="0" smtClean="0">
                <a:solidFill>
                  <a:srgbClr val="1F497D"/>
                </a:solidFill>
                <a:latin typeface="Calibri" pitchFamily="18" charset="0"/>
                <a:cs typeface="Calibri" pitchFamily="18" charset="0"/>
              </a:rPr>
              <a:t>3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6309360" y="0"/>
            <a:ext cx="36576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 algn="r"/>
            <a:r>
              <a:rPr lang="en-US" sz="900" i="1" dirty="0" smtClean="0">
                <a:solidFill>
                  <a:srgbClr val="1F497D"/>
                </a:solidFill>
                <a:latin typeface="Calibri" pitchFamily="18" charset="0"/>
                <a:cs typeface="Calibri" pitchFamily="18" charset="0"/>
              </a:rPr>
              <a:t>Page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0" y="0"/>
            <a:ext cx="5120640" cy="2743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600" b="1" dirty="0" smtClean="0">
                <a:solidFill>
                  <a:srgbClr val="366092"/>
                </a:solidFill>
                <a:latin typeface="Calibri" pitchFamily="18" charset="0"/>
                <a:cs typeface="Calibri" pitchFamily="18" charset="0"/>
              </a:rPr>
              <a:t>EDAX TEAM</a:t>
            </a:r>
          </a:p>
        </p:txBody>
      </p:sp>
      <p:pic>
        <p:nvPicPr>
          <p:cNvPr id="13" name="Picture 14" descr="Picture 14 descriptio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" y="548640"/>
            <a:ext cx="3383280" cy="2651760"/>
          </a:xfrm>
          <a:prstGeom prst="rect">
            <a:avLst/>
          </a:prstGeom>
          <a:noFill/>
        </p:spPr>
      </p:pic>
      <p:sp>
        <p:nvSpPr>
          <p:cNvPr id="14" name="TextBox 14"/>
          <p:cNvSpPr txBox="1"/>
          <p:nvPr/>
        </p:nvSpPr>
        <p:spPr>
          <a:xfrm>
            <a:off x="3566160" y="548640"/>
            <a:ext cx="210312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10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SiK_ROI (16)</a:t>
            </a:r>
          </a:p>
        </p:txBody>
      </p:sp>
      <p:pic>
        <p:nvPicPr>
          <p:cNvPr id="16" name="Picture 17" descr="Picture 17 descriptio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" y="3383280"/>
            <a:ext cx="3383280" cy="2651760"/>
          </a:xfrm>
          <a:prstGeom prst="rect">
            <a:avLst/>
          </a:prstGeom>
          <a:noFill/>
        </p:spPr>
      </p:pic>
      <p:sp>
        <p:nvSpPr>
          <p:cNvPr id="17" name="TextBox 17"/>
          <p:cNvSpPr txBox="1"/>
          <p:nvPr/>
        </p:nvSpPr>
        <p:spPr>
          <a:xfrm>
            <a:off x="3566160" y="3383280"/>
            <a:ext cx="210312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10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S K_ROI (13)</a:t>
            </a:r>
          </a:p>
        </p:txBody>
      </p:sp>
      <p:pic>
        <p:nvPicPr>
          <p:cNvPr id="19" name="Picture 20" descr="Picture 20 descriptio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" y="6217920"/>
            <a:ext cx="3383280" cy="2651760"/>
          </a:xfrm>
          <a:prstGeom prst="rect">
            <a:avLst/>
          </a:prstGeom>
          <a:noFill/>
        </p:spPr>
      </p:pic>
      <p:sp>
        <p:nvSpPr>
          <p:cNvPr id="20" name="TextBox 20"/>
          <p:cNvSpPr txBox="1"/>
          <p:nvPr/>
        </p:nvSpPr>
        <p:spPr>
          <a:xfrm>
            <a:off x="3566160" y="6217920"/>
            <a:ext cx="210312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10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FeK_ROI (7)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0" y="0"/>
            <a:ext cx="6848856" cy="45720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0" y="9518904"/>
            <a:ext cx="6848856" cy="45720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0" y="457200"/>
            <a:ext cx="6848856" cy="283464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6675120" y="0"/>
            <a:ext cx="36576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900" i="1" dirty="0" smtClean="0">
                <a:solidFill>
                  <a:srgbClr val="1F497D"/>
                </a:solidFill>
                <a:latin typeface="Calibri" pitchFamily="18" charset="0"/>
                <a:cs typeface="Calibri" pitchFamily="18" charset="0"/>
              </a:rPr>
              <a:t>4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6309360" y="0"/>
            <a:ext cx="36576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 algn="r"/>
            <a:r>
              <a:rPr lang="en-US" sz="900" i="1" dirty="0" smtClean="0">
                <a:solidFill>
                  <a:srgbClr val="1F497D"/>
                </a:solidFill>
                <a:latin typeface="Calibri" pitchFamily="18" charset="0"/>
                <a:cs typeface="Calibri" pitchFamily="18" charset="0"/>
              </a:rPr>
              <a:t>Page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0" y="0"/>
            <a:ext cx="5120640" cy="2743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600" b="1" dirty="0" smtClean="0">
                <a:solidFill>
                  <a:srgbClr val="366092"/>
                </a:solidFill>
                <a:latin typeface="Calibri" pitchFamily="18" charset="0"/>
                <a:cs typeface="Calibri" pitchFamily="18" charset="0"/>
              </a:rPr>
              <a:t>EDAX TEAM</a:t>
            </a:r>
          </a:p>
        </p:txBody>
      </p:sp>
      <p:pic>
        <p:nvPicPr>
          <p:cNvPr id="11" name="Picture 12" descr="Picture 12 descriptio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" y="548640"/>
            <a:ext cx="3383280" cy="2651760"/>
          </a:xfrm>
          <a:prstGeom prst="rect">
            <a:avLst/>
          </a:prstGeom>
          <a:noFill/>
        </p:spPr>
      </p:pic>
      <p:sp>
        <p:nvSpPr>
          <p:cNvPr id="12" name="TextBox 12"/>
          <p:cNvSpPr txBox="1"/>
          <p:nvPr/>
        </p:nvSpPr>
        <p:spPr>
          <a:xfrm>
            <a:off x="3566160" y="548640"/>
            <a:ext cx="210312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10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NiK_ROI (3)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0" y="0"/>
            <a:ext cx="6848856" cy="45720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0" y="9518904"/>
            <a:ext cx="6848856" cy="45720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0" y="457200"/>
            <a:ext cx="6848856" cy="310896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6675120" y="0"/>
            <a:ext cx="36576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900" i="1" dirty="0" smtClean="0">
                <a:solidFill>
                  <a:srgbClr val="1F497D"/>
                </a:solidFill>
                <a:latin typeface="Calibri" pitchFamily="18" charset="0"/>
                <a:cs typeface="Calibri" pitchFamily="18" charset="0"/>
              </a:rPr>
              <a:t>5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6309360" y="0"/>
            <a:ext cx="36576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 algn="r"/>
            <a:r>
              <a:rPr lang="en-US" sz="900" i="1" dirty="0" smtClean="0">
                <a:solidFill>
                  <a:srgbClr val="1F497D"/>
                </a:solidFill>
                <a:latin typeface="Calibri" pitchFamily="18" charset="0"/>
                <a:cs typeface="Calibri" pitchFamily="18" charset="0"/>
              </a:rPr>
              <a:t>Page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0" y="0"/>
            <a:ext cx="5120640" cy="2743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600" b="1" dirty="0" smtClean="0">
                <a:solidFill>
                  <a:srgbClr val="366092"/>
                </a:solidFill>
                <a:latin typeface="Calibri" pitchFamily="18" charset="0"/>
                <a:cs typeface="Calibri" pitchFamily="18" charset="0"/>
              </a:rPr>
              <a:t>EDAX TEAM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0" y="548640"/>
            <a:ext cx="7040880" cy="182880"/>
          </a:xfrm>
          <a:prstGeom prst="rect">
            <a:avLst/>
          </a:prstGeom>
          <a:solidFill>
            <a:srgbClr val="1F497D"/>
          </a:solidFill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100" dirty="0" smtClean="0">
                <a:solidFill>
                  <a:srgbClr val="EEECE1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0" y="0"/>
            <a:ext cx="6848856" cy="45720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0" y="9518904"/>
            <a:ext cx="6848856" cy="45720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6675120" y="0"/>
            <a:ext cx="36576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900" i="1" dirty="0" smtClean="0">
                <a:solidFill>
                  <a:srgbClr val="1F497D"/>
                </a:solidFill>
                <a:latin typeface="Calibri" pitchFamily="18" charset="0"/>
                <a:cs typeface="Calibri" pitchFamily="18" charset="0"/>
              </a:rPr>
              <a:t>6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6309360" y="0"/>
            <a:ext cx="36576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 algn="r"/>
            <a:r>
              <a:rPr lang="en-US" sz="900" i="1" dirty="0" smtClean="0">
                <a:solidFill>
                  <a:srgbClr val="1F497D"/>
                </a:solidFill>
                <a:latin typeface="Calibri" pitchFamily="18" charset="0"/>
                <a:cs typeface="Calibri" pitchFamily="18" charset="0"/>
              </a:rPr>
              <a:t>Page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91440" y="0"/>
            <a:ext cx="5029200" cy="2743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600" b="1" dirty="0" smtClean="0">
                <a:solidFill>
                  <a:srgbClr val="366092"/>
                </a:solidFill>
                <a:latin typeface="Calibri" pitchFamily="18" charset="0"/>
                <a:cs typeface="Calibri" pitchFamily="18" charset="0"/>
              </a:rPr>
              <a:t>EDAX TEAM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</Slides>
  <PresentationFormat>On-screen Show (4:3)</PresentationFormat>
  <TotalTime>0</TotalTime>
  <Words>0</Words>
  <Paragraphs>0</Paragraphs>
  <Notes>0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>Stimulsoft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Stimulsoft Reports</dc:creator>
  <cp:keywords/>
  <dc:description/>
  <cp:lastModifiedBy>Stimulsoft Reports</cp:lastModifiedBy>
  <cp:revision>1</cp:revision>
  <dcterms:created xsi:type="dcterms:W3CDTF">2018-02-23T19:23:33Z</dcterms:created>
  <dcterms:modified xsi:type="dcterms:W3CDTF">2018-02-23T19:23:33Z</dcterms:modified>
</cp:coreProperties>
</file>