
<file path=[Content_Types].xml><?xml version="1.0" encoding="utf-8"?>
<Types xmlns="http://schemas.openxmlformats.org/package/2006/content-types"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&#65279;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</p:sldIdLst>
  <p:sldSz cx="6848856" cy="10323576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7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&#65279;<?xml version="1.0" encoding="utf-8"?><Relationships xmlns="http://schemas.openxmlformats.org/package/2006/relationships"><Relationship Id="rId1" Type="http://schemas.openxmlformats.org/officeDocument/2006/relationships/tableStyles" Target="tableStyles.xml" /><Relationship Id="rId2" Type="http://schemas.openxmlformats.org/officeDocument/2006/relationships/viewProps" Target="viewProps.xml" /><Relationship Id="rId3" Type="http://schemas.openxmlformats.org/officeDocument/2006/relationships/presProps" Target="pres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Relationship Id="rId10" Type="http://schemas.openxmlformats.org/officeDocument/2006/relationships/slide" Target="slides/slide5.xml" /></Relationships>
</file>

<file path=ppt/slideLayouts/_rels/slideLayout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D0B08-7874-4091-A11F-B0CCB138CA98}" type="datetimeFigureOut">
              <a:rPr lang="ru-RU" smtClean="0"/>
              <a:t>15.04.2009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8980B-80A5-4AC9-8F15-D7D0FD0AEE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1.jpeg" /></Relationships>
</file>

<file path=ppt/slides/_rels/slide2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2.jpeg" /><Relationship Id="rId3" Type="http://schemas.openxmlformats.org/officeDocument/2006/relationships/image" Target="../media/image00003.jpeg" /><Relationship Id="rId4" Type="http://schemas.openxmlformats.org/officeDocument/2006/relationships/image" Target="../media/image00004.jpeg" /><Relationship Id="rId5" Type="http://schemas.openxmlformats.org/officeDocument/2006/relationships/image" Target="../media/image00005.jpeg" /></Relationships>
</file>

<file path=ppt/slides/_rels/slide3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00006.jpeg" /><Relationship Id="rId3" Type="http://schemas.openxmlformats.org/officeDocument/2006/relationships/image" Target="../media/image00007.jpeg" /><Relationship Id="rId4" Type="http://schemas.openxmlformats.org/officeDocument/2006/relationships/image" Target="../media/image00008.jpeg" /></Relationships>
</file>

<file path=ppt/slides/_rels/slide4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1945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0"/>
            <a:ext cx="5577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457200"/>
            <a:ext cx="7040880" cy="274320"/>
          </a:xfrm>
          <a:prstGeom prst="rect">
            <a:avLst/>
          </a:prstGeom>
          <a:solidFill>
            <a:srgbClr val="548DD4"/>
          </a:solidFill>
        </p:spPr>
        <p:txBody>
          <a:bodyPr lIns="0" tIns="0" rIns="0" bIns="0" wrap="none" rtlCol="0" anchor="ctr" anchorCtr="0">
            <a:no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Project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63040" y="1005840"/>
            <a:ext cx="265176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01/22/2018  5:38:13 PM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05840"/>
            <a:ext cx="64008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Creation: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63040" y="822960"/>
            <a:ext cx="347472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822960"/>
            <a:ext cx="548640" cy="182880"/>
          </a:xfrm>
          <a:prstGeom prst="rect">
            <a:avLst/>
          </a:prstGeom>
          <a:noFill/>
        </p:spPr>
        <p:txBody>
          <a:bodyPr lIns="0" tIns="0" rIns="0" bIns="0" wrap="none" rtlCol="0" anchor="b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Author: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63040" y="1280160"/>
            <a:ext cx="448056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New Sample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035040" y="1280160"/>
            <a:ext cx="10058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i="1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280160"/>
            <a:ext cx="13716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Sample Name: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0" y="1554480"/>
            <a:ext cx="521208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Area 1280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303520" y="1554480"/>
            <a:ext cx="1737360" cy="3657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201168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Live Map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6160" y="22860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Image</a:t>
            </a:r>
          </a:p>
        </p:txBody>
      </p:sp>
      <p:pic>
        <p:nvPicPr>
          <p:cNvPr id="21" name="Picture 22" descr="Picture 22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2286000"/>
            <a:ext cx="3383280" cy="265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56616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4008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2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>ElementOverlay</a:t>
            </a:r>
          </a:p>
        </p:txBody>
      </p:sp>
      <p:pic>
        <p:nvPicPr>
          <p:cNvPr id="15" name="Picture 16" descr="Picture 16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160" y="822960"/>
            <a:ext cx="2103120" cy="1463040"/>
          </a:xfrm>
          <a:prstGeom prst="rect">
            <a:avLst/>
          </a:prstGeom>
          <a:noFill/>
        </p:spPr>
      </p:pic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822960"/>
            <a:ext cx="3383280" cy="2651760"/>
          </a:xfrm>
          <a:prstGeom prst="rect">
            <a:avLst/>
          </a:prstGeom>
          <a:noFill/>
        </p:spPr>
      </p:pic>
      <p:pic>
        <p:nvPicPr>
          <p:cNvPr id="17" name="Picture 18" descr="Picture 18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3657600"/>
            <a:ext cx="3383280" cy="2651760"/>
          </a:xfrm>
          <a:prstGeom prst="rect">
            <a:avLst/>
          </a:prstGeom>
          <a:noFill/>
        </p:spPr>
      </p:pic>
      <p:sp>
        <p:nvSpPr>
          <p:cNvPr id="18" name="TextBox 18"/>
          <p:cNvSpPr txBox="1"/>
          <p:nvPr/>
        </p:nvSpPr>
        <p:spPr>
          <a:xfrm>
            <a:off x="3566160" y="365760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C K_ROI (15)</a:t>
            </a:r>
          </a:p>
        </p:txBody>
      </p:sp>
      <p:pic>
        <p:nvPicPr>
          <p:cNvPr id="20" name="Picture 21" descr="Picture 21 descriptio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" y="6492240"/>
            <a:ext cx="3383280" cy="2651760"/>
          </a:xfrm>
          <a:prstGeom prst="rect">
            <a:avLst/>
          </a:prstGeom>
          <a:noFill/>
        </p:spPr>
      </p:pic>
      <p:sp>
        <p:nvSpPr>
          <p:cNvPr id="21" name="TextBox 21"/>
          <p:cNvSpPr txBox="1"/>
          <p:nvPr/>
        </p:nvSpPr>
        <p:spPr>
          <a:xfrm>
            <a:off x="3566160" y="64922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SiK_ROI (16)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329184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6126480"/>
            <a:ext cx="6848856" cy="283464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pic>
        <p:nvPicPr>
          <p:cNvPr id="13" name="Picture 14" descr="Picture 14 descripti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48640"/>
            <a:ext cx="3383280" cy="2651760"/>
          </a:xfrm>
          <a:prstGeom prst="rect">
            <a:avLst/>
          </a:prstGeom>
          <a:noFill/>
        </p:spPr>
      </p:pic>
      <p:sp>
        <p:nvSpPr>
          <p:cNvPr id="14" name="TextBox 14"/>
          <p:cNvSpPr txBox="1"/>
          <p:nvPr/>
        </p:nvSpPr>
        <p:spPr>
          <a:xfrm>
            <a:off x="3566160" y="54864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S K_ROI (30)</a:t>
            </a:r>
          </a:p>
        </p:txBody>
      </p:sp>
      <p:pic>
        <p:nvPicPr>
          <p:cNvPr id="16" name="Picture 17" descr="Picture 17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" y="3383280"/>
            <a:ext cx="3383280" cy="2651760"/>
          </a:xfrm>
          <a:prstGeom prst="rect">
            <a:avLst/>
          </a:prstGeom>
          <a:noFill/>
        </p:spPr>
      </p:pic>
      <p:sp>
        <p:nvSpPr>
          <p:cNvPr id="17" name="TextBox 17"/>
          <p:cNvSpPr txBox="1"/>
          <p:nvPr/>
        </p:nvSpPr>
        <p:spPr>
          <a:xfrm>
            <a:off x="3566160" y="338328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FeK_ROI (21)</a:t>
            </a:r>
          </a:p>
        </p:txBody>
      </p:sp>
      <p:pic>
        <p:nvPicPr>
          <p:cNvPr id="19" name="Picture 20" descr="Picture 20 descrip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" y="6217920"/>
            <a:ext cx="3383280" cy="2651760"/>
          </a:xfrm>
          <a:prstGeom prst="rect">
            <a:avLst/>
          </a:prstGeom>
          <a:noFill/>
        </p:spPr>
      </p:pic>
      <p:sp>
        <p:nvSpPr>
          <p:cNvPr id="20" name="TextBox 20"/>
          <p:cNvSpPr txBox="1"/>
          <p:nvPr/>
        </p:nvSpPr>
        <p:spPr>
          <a:xfrm>
            <a:off x="3566160" y="6217920"/>
            <a:ext cx="2103120" cy="274320"/>
          </a:xfrm>
          <a:prstGeom prst="rect">
            <a:avLst/>
          </a:prstGeom>
          <a:noFill/>
        </p:spPr>
        <p:txBody>
          <a:bodyPr lIns="0" tIns="0" rIns="0" bIns="0" wrap="none" rtlCol="0" anchor="ctr" anchorCtr="0">
            <a:noAutofit/>
          </a:bodyPr>
          <a:lstStyle/>
          <a:p>
            <a:pPr/>
            <a:r>
              <a:rPr lang="en-US" sz="10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>NiK_ROI (9)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457200"/>
            <a:ext cx="6848856" cy="310896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4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0"/>
            <a:ext cx="512064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548640"/>
            <a:ext cx="7040880" cy="182880"/>
          </a:xfrm>
          <a:prstGeom prst="rect">
            <a:avLst/>
          </a:prstGeom>
          <a:solidFill>
            <a:srgbClr val="1F497D"/>
          </a:solidFill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100" dirty="0" smtClean="0">
                <a:solidFill>
                  <a:srgbClr val="EEECE1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0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518904"/>
            <a:ext cx="6848856" cy="45720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800" dirty="0" smtClean="0">
                <a:solidFill>
                  <a:srgbClr val="000000"/>
                </a:solidFill>
                <a:latin typeface="Arial" pitchFamily="18" charset="0"/>
                <a:cs typeface="Arial" pitchFamily="18" charset="0"/>
              </a:rPr>
              <a:t/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67512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309360" y="0"/>
            <a:ext cx="365760" cy="18288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 algn="r"/>
            <a:r>
              <a:rPr lang="en-US" sz="900" i="1" dirty="0" smtClean="0">
                <a:solidFill>
                  <a:srgbClr val="1F497D"/>
                </a:solidFill>
                <a:latin typeface="Calibri" pitchFamily="18" charset="0"/>
                <a:cs typeface="Calibri" pitchFamily="18" charset="0"/>
              </a:rPr>
              <a:t>Page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" y="0"/>
            <a:ext cx="5029200" cy="274320"/>
          </a:xfrm>
          <a:prstGeom prst="rect">
            <a:avLst/>
          </a:prstGeom>
          <a:noFill/>
        </p:spPr>
        <p:txBody>
          <a:bodyPr lIns="0" tIns="0" rIns="0" bIns="0" wrap="none" rtlCol="0" anchor="t" anchorCtr="0">
            <a:noAutofit/>
          </a:bodyPr>
          <a:lstStyle/>
          <a:p>
            <a:pPr/>
            <a:r>
              <a:rPr lang="en-US" sz="1600" b="1" dirty="0" smtClean="0">
                <a:solidFill>
                  <a:srgbClr val="366092"/>
                </a:solidFill>
                <a:latin typeface="Calibri" pitchFamily="18" charset="0"/>
                <a:cs typeface="Calibri" pitchFamily="18" charset="0"/>
              </a:rPr>
              <a:t>EDAX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5</Slides>
  <PresentationFormat>On-screen Show (4:3)</PresentationFormat>
  <TotalTime>0</TotalTime>
  <Words>0</Words>
  <Paragraphs>0</Paragraph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Company>Stimulsoft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Stimulsoft Reports</dc:creator>
  <cp:keywords/>
  <dc:description/>
  <cp:lastModifiedBy>Stimulsoft Reports</cp:lastModifiedBy>
  <cp:revision>1</cp:revision>
  <dcterms:created xsi:type="dcterms:W3CDTF">2018-01-22T17:41:06Z</dcterms:created>
  <dcterms:modified xsi:type="dcterms:W3CDTF">2018-01-22T17:41:06Z</dcterms:modified>
</cp:coreProperties>
</file>