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6:31:11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1031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36.70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55.04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202.39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9.23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0.1165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0.1165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1.0910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0.9504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0.2910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10.87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10.72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158.78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7.56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0.0545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0.0545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1.0083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0.9862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0.4941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1.0060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1.40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1.24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22.06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12.30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0.0076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0.0076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0.9710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0.9938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0.5561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1.0104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21.33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18.22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400.79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5.21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0.1436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0.1436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0.9923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1.0009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0.6745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1.0059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11.89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7.12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146.85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3.74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0.1090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0.1090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0.9364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1.0361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0.9473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1.0336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17.82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7.66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97.32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4.22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0.1544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0.1544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0.8335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1.0570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0.9936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1.0464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2018-01-06T18:31:46Z</dcterms:created>
  <dcterms:modified xsi:type="dcterms:W3CDTF">2018-01-06T18:31:46Z</dcterms:modified>
</cp:coreProperties>
</file>