
<file path=[Content_Types].xml><?xml version="1.0" encoding="utf-8"?>
<Types xmlns="http://schemas.openxmlformats.org/package/2006/content-types"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&#65279;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</p:sldIdLst>
  <p:sldSz cx="6848856" cy="997610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75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&#65279;<?xml version="1.0" encoding="utf-8"?><Relationships xmlns="http://schemas.openxmlformats.org/package/2006/relationships"><Relationship Id="rId1" Type="http://schemas.openxmlformats.org/officeDocument/2006/relationships/tableStyles" Target="tableStyles.xml" /><Relationship Id="rId2" Type="http://schemas.openxmlformats.org/officeDocument/2006/relationships/viewProps" Target="viewProps.xml" /><Relationship Id="rId3" Type="http://schemas.openxmlformats.org/officeDocument/2006/relationships/presProps" Target="presProps.xml" /><Relationship Id="rId4" Type="http://schemas.openxmlformats.org/officeDocument/2006/relationships/theme" Target="theme/theme1.xml" /><Relationship Id="rId5" Type="http://schemas.openxmlformats.org/officeDocument/2006/relationships/slideMaster" Target="slideMasters/slide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/Relationships>
</file>

<file path=ppt/slideLayouts/_rels/slideLayout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1.jpeg" /><Relationship Id="rId3" Type="http://schemas.openxmlformats.org/officeDocument/2006/relationships/image" Target="../media/image00002.jpeg" /></Relationships>
</file>

<file path=ppt/slides/_rels/slide2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3.jpe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49224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12648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1440" y="0"/>
            <a:ext cx="47548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457200"/>
            <a:ext cx="6858000" cy="365760"/>
          </a:xfrm>
          <a:prstGeom prst="rect">
            <a:avLst/>
          </a:prstGeom>
          <a:solidFill>
            <a:srgbClr val="548DD4"/>
          </a:solidFill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Project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63040" y="1005840"/>
            <a:ext cx="2651760" cy="27432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01/06/2018  6:22:02 PM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1097280"/>
            <a:ext cx="64008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Creation: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63040" y="822960"/>
            <a:ext cx="3474720" cy="27432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AK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914400"/>
            <a:ext cx="54864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Author: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63040" y="1371600"/>
            <a:ext cx="42976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Sample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852160" y="1371600"/>
            <a:ext cx="118872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i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0" y="1371600"/>
            <a:ext cx="128016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Sample Name: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0" y="1737360"/>
            <a:ext cx="530352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200" b="1" dirty="0" smtClean="0">
                <a:solidFill>
                  <a:srgbClr val="C00000"/>
                </a:solidFill>
                <a:latin typeface="Arial" pitchFamily="18" charset="0"/>
                <a:cs typeface="Arial" pitchFamily="18" charset="0"/>
              </a:rPr>
              <a:t>Area 1252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394960" y="1737360"/>
            <a:ext cx="164592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03120"/>
            <a:ext cx="3383280" cy="246888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0" y="4846320"/>
            <a:ext cx="7040880" cy="2468880"/>
          </a:xfrm>
          <a:prstGeom prst="rect">
            <a:avLst/>
          </a:prstGeom>
          <a:noFill/>
        </p:spPr>
        <p:txBody>
          <a:bodyPr lIns="0" tIns="0" rIns="0" bIns="0" wrap="squar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70C0"/>
                </a:solidFill>
                <a:latin typeface="Arial" pitchFamily="18" charset="0"/>
                <a:cs typeface="Arial" pitchFamily="18" charset="0"/>
              </a:rPr>
              <a:t>Notes:</a:t>
            </a:r>
          </a:p>
        </p:txBody>
      </p:sp>
      <p:pic>
        <p:nvPicPr>
          <p:cNvPr id="21" name="Picture 22" descr="Picture 22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2103120"/>
            <a:ext cx="3383280" cy="2468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45720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914400"/>
            <a:ext cx="6848856" cy="57607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49224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12648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1440" y="0"/>
            <a:ext cx="47548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45720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EDS Spot 5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82880" y="914400"/>
            <a:ext cx="7040880" cy="56692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30352" y="1097280"/>
            <a:ext cx="15544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18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691640" y="1097280"/>
            <a:ext cx="210312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327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971800" y="1097280"/>
            <a:ext cx="237744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35.2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343400" y="1097280"/>
            <a:ext cx="15544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50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806440" y="1097280"/>
            <a:ext cx="237744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7.68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858000" y="1097280"/>
            <a:ext cx="29260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123.3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6126480" y="1097280"/>
            <a:ext cx="73152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Resolution:(eV)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5056632" y="1097280"/>
            <a:ext cx="70408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Amp Time(µs):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675888" y="1097280"/>
            <a:ext cx="621792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Live Time(s):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523744" y="1097280"/>
            <a:ext cx="402336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Takeoff: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335024" y="1097280"/>
            <a:ext cx="265176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Mag: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274320" y="1097280"/>
            <a:ext cx="18288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kV: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31520" y="1371600"/>
            <a:ext cx="594360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900" b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EDS Spot 5</a:t>
            </a:r>
          </a:p>
        </p:txBody>
      </p:sp>
      <p:pic>
        <p:nvPicPr>
          <p:cNvPr id="26" name="Picture 27" descr="Picture 27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1554480"/>
            <a:ext cx="5943600" cy="2468880"/>
          </a:xfrm>
          <a:prstGeom prst="rect">
            <a:avLst/>
          </a:prstGeom>
          <a:noFill/>
        </p:spPr>
      </p:pic>
      <p:sp>
        <p:nvSpPr>
          <p:cNvPr id="27" name="TextBox 27"/>
          <p:cNvSpPr txBox="1"/>
          <p:nvPr/>
        </p:nvSpPr>
        <p:spPr>
          <a:xfrm>
            <a:off x="457200" y="4572000"/>
            <a:ext cx="6400800" cy="2651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365760" y="4297680"/>
            <a:ext cx="658368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ctr"/>
            <a:r>
              <a:rPr lang="en-US" sz="1000" b="1" u="sng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eZAF Smart Quant Results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457200" y="4572000"/>
            <a:ext cx="6400800" cy="4572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57200" y="502920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457200" y="530352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457200" y="557784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457200" y="585216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457200" y="612648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457200" y="640080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457200" y="667512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457200" y="694944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45720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Element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109728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Weight %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173736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Atomic %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237744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Net Int.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301752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Error %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365760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Kratio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429768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Z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493776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R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557784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A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621792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F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45720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 K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109728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15.85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173736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26.37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237744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35.22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301752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12.68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3566160" y="502920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0.0325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365760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0.0325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429768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1.1088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493776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0.9441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557784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0.1851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621792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1.0000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45720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O K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109728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34.50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173736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43.08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237744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296.09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301752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8.44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3566160" y="530352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0.1249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365760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0.1249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429768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1.0608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493776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0.9661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557784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0.3412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621792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1.0000</a:t>
            </a:r>
          </a:p>
        </p:txBody>
      </p:sp>
      <p:sp>
        <p:nvSpPr>
          <p:cNvPr id="72" name="TextBox 72"/>
          <p:cNvSpPr txBox="1"/>
          <p:nvPr/>
        </p:nvSpPr>
        <p:spPr>
          <a:xfrm>
            <a:off x="45720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MgK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109728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15.88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173736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13.05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237744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322.99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301752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6.75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3566160" y="557784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0.0811</a:t>
            </a:r>
          </a:p>
        </p:txBody>
      </p:sp>
      <p:sp>
        <p:nvSpPr>
          <p:cNvPr id="78" name="TextBox 78"/>
          <p:cNvSpPr txBox="1"/>
          <p:nvPr/>
        </p:nvSpPr>
        <p:spPr>
          <a:xfrm>
            <a:off x="365760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0.0811</a:t>
            </a:r>
          </a:p>
        </p:txBody>
      </p:sp>
      <p:sp>
        <p:nvSpPr>
          <p:cNvPr id="79" name="TextBox 79"/>
          <p:cNvSpPr txBox="1"/>
          <p:nvPr/>
        </p:nvSpPr>
        <p:spPr>
          <a:xfrm>
            <a:off x="429768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0.9793</a:t>
            </a:r>
          </a:p>
        </p:txBody>
      </p:sp>
      <p:sp>
        <p:nvSpPr>
          <p:cNvPr id="80" name="TextBox 80"/>
          <p:cNvSpPr txBox="1"/>
          <p:nvPr/>
        </p:nvSpPr>
        <p:spPr>
          <a:xfrm>
            <a:off x="493776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1.0002</a:t>
            </a:r>
          </a:p>
        </p:txBody>
      </p:sp>
      <p:sp>
        <p:nvSpPr>
          <p:cNvPr id="81" name="TextBox 81"/>
          <p:cNvSpPr txBox="1"/>
          <p:nvPr/>
        </p:nvSpPr>
        <p:spPr>
          <a:xfrm>
            <a:off x="557784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0.5195</a:t>
            </a:r>
          </a:p>
        </p:txBody>
      </p:sp>
      <p:sp>
        <p:nvSpPr>
          <p:cNvPr id="82" name="TextBox 82"/>
          <p:cNvSpPr txBox="1"/>
          <p:nvPr/>
        </p:nvSpPr>
        <p:spPr>
          <a:xfrm>
            <a:off x="621792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1.0044</a:t>
            </a:r>
          </a:p>
        </p:txBody>
      </p:sp>
      <p:sp>
        <p:nvSpPr>
          <p:cNvPr id="83" name="TextBox 83"/>
          <p:cNvSpPr txBox="1"/>
          <p:nvPr/>
        </p:nvSpPr>
        <p:spPr>
          <a:xfrm>
            <a:off x="45720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AlK</a:t>
            </a:r>
          </a:p>
        </p:txBody>
      </p:sp>
      <p:sp>
        <p:nvSpPr>
          <p:cNvPr id="84" name="TextBox 84"/>
          <p:cNvSpPr txBox="1"/>
          <p:nvPr/>
        </p:nvSpPr>
        <p:spPr>
          <a:xfrm>
            <a:off x="109728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1.53</a:t>
            </a:r>
          </a:p>
        </p:txBody>
      </p:sp>
      <p:sp>
        <p:nvSpPr>
          <p:cNvPr id="85" name="TextBox 85"/>
          <p:cNvSpPr txBox="1"/>
          <p:nvPr/>
        </p:nvSpPr>
        <p:spPr>
          <a:xfrm>
            <a:off x="173736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1.13</a:t>
            </a:r>
          </a:p>
        </p:txBody>
      </p:sp>
      <p:sp>
        <p:nvSpPr>
          <p:cNvPr id="86" name="TextBox 86"/>
          <p:cNvSpPr txBox="1"/>
          <p:nvPr/>
        </p:nvSpPr>
        <p:spPr>
          <a:xfrm>
            <a:off x="237744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30.97</a:t>
            </a:r>
          </a:p>
        </p:txBody>
      </p:sp>
      <p:sp>
        <p:nvSpPr>
          <p:cNvPr id="87" name="TextBox 87"/>
          <p:cNvSpPr txBox="1"/>
          <p:nvPr/>
        </p:nvSpPr>
        <p:spPr>
          <a:xfrm>
            <a:off x="301752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9.92</a:t>
            </a:r>
          </a:p>
        </p:txBody>
      </p:sp>
      <p:sp>
        <p:nvSpPr>
          <p:cNvPr id="88" name="TextBox 88"/>
          <p:cNvSpPr txBox="1"/>
          <p:nvPr/>
        </p:nvSpPr>
        <p:spPr>
          <a:xfrm>
            <a:off x="3566160" y="585216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0.0078</a:t>
            </a:r>
          </a:p>
        </p:txBody>
      </p:sp>
      <p:sp>
        <p:nvSpPr>
          <p:cNvPr id="89" name="TextBox 89"/>
          <p:cNvSpPr txBox="1"/>
          <p:nvPr/>
        </p:nvSpPr>
        <p:spPr>
          <a:xfrm>
            <a:off x="365760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0.0078</a:t>
            </a:r>
          </a:p>
        </p:txBody>
      </p:sp>
      <p:sp>
        <p:nvSpPr>
          <p:cNvPr id="90" name="TextBox 90"/>
          <p:cNvSpPr txBox="1"/>
          <p:nvPr/>
        </p:nvSpPr>
        <p:spPr>
          <a:xfrm>
            <a:off x="429768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0.9429</a:t>
            </a:r>
          </a:p>
        </p:txBody>
      </p:sp>
      <p:sp>
        <p:nvSpPr>
          <p:cNvPr id="91" name="TextBox 91"/>
          <p:cNvSpPr txBox="1"/>
          <p:nvPr/>
        </p:nvSpPr>
        <p:spPr>
          <a:xfrm>
            <a:off x="493776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1.0074</a:t>
            </a:r>
          </a:p>
        </p:txBody>
      </p:sp>
      <p:sp>
        <p:nvSpPr>
          <p:cNvPr id="92" name="TextBox 92"/>
          <p:cNvSpPr txBox="1"/>
          <p:nvPr/>
        </p:nvSpPr>
        <p:spPr>
          <a:xfrm>
            <a:off x="557784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0.5402</a:t>
            </a:r>
          </a:p>
        </p:txBody>
      </p:sp>
      <p:sp>
        <p:nvSpPr>
          <p:cNvPr id="93" name="TextBox 93"/>
          <p:cNvSpPr txBox="1"/>
          <p:nvPr/>
        </p:nvSpPr>
        <p:spPr>
          <a:xfrm>
            <a:off x="621792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1.0073</a:t>
            </a:r>
          </a:p>
        </p:txBody>
      </p:sp>
      <p:sp>
        <p:nvSpPr>
          <p:cNvPr id="94" name="TextBox 94"/>
          <p:cNvSpPr txBox="1"/>
          <p:nvPr/>
        </p:nvSpPr>
        <p:spPr>
          <a:xfrm>
            <a:off x="45720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SiK</a:t>
            </a:r>
          </a:p>
        </p:txBody>
      </p:sp>
      <p:sp>
        <p:nvSpPr>
          <p:cNvPr id="95" name="TextBox 95"/>
          <p:cNvSpPr txBox="1"/>
          <p:nvPr/>
        </p:nvSpPr>
        <p:spPr>
          <a:xfrm>
            <a:off x="109728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13.27</a:t>
            </a:r>
          </a:p>
        </p:txBody>
      </p:sp>
      <p:sp>
        <p:nvSpPr>
          <p:cNvPr id="96" name="TextBox 96"/>
          <p:cNvSpPr txBox="1"/>
          <p:nvPr/>
        </p:nvSpPr>
        <p:spPr>
          <a:xfrm>
            <a:off x="173736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9.44</a:t>
            </a:r>
          </a:p>
        </p:txBody>
      </p:sp>
      <p:sp>
        <p:nvSpPr>
          <p:cNvPr id="97" name="TextBox 97"/>
          <p:cNvSpPr txBox="1"/>
          <p:nvPr/>
        </p:nvSpPr>
        <p:spPr>
          <a:xfrm>
            <a:off x="237744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322.88</a:t>
            </a:r>
          </a:p>
        </p:txBody>
      </p:sp>
      <p:sp>
        <p:nvSpPr>
          <p:cNvPr id="98" name="TextBox 98"/>
          <p:cNvSpPr txBox="1"/>
          <p:nvPr/>
        </p:nvSpPr>
        <p:spPr>
          <a:xfrm>
            <a:off x="301752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5.45</a:t>
            </a:r>
          </a:p>
        </p:txBody>
      </p:sp>
      <p:sp>
        <p:nvSpPr>
          <p:cNvPr id="99" name="TextBox 99"/>
          <p:cNvSpPr txBox="1"/>
          <p:nvPr/>
        </p:nvSpPr>
        <p:spPr>
          <a:xfrm>
            <a:off x="3566160" y="612648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0.0848</a:t>
            </a:r>
          </a:p>
        </p:txBody>
      </p:sp>
      <p:sp>
        <p:nvSpPr>
          <p:cNvPr id="100" name="TextBox 100"/>
          <p:cNvSpPr txBox="1"/>
          <p:nvPr/>
        </p:nvSpPr>
        <p:spPr>
          <a:xfrm>
            <a:off x="365760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0.0848</a:t>
            </a:r>
          </a:p>
        </p:txBody>
      </p:sp>
      <p:sp>
        <p:nvSpPr>
          <p:cNvPr id="101" name="TextBox 101"/>
          <p:cNvSpPr txBox="1"/>
          <p:nvPr/>
        </p:nvSpPr>
        <p:spPr>
          <a:xfrm>
            <a:off x="429768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0.9634</a:t>
            </a:r>
          </a:p>
        </p:txBody>
      </p:sp>
      <p:sp>
        <p:nvSpPr>
          <p:cNvPr id="102" name="TextBox 102"/>
          <p:cNvSpPr txBox="1"/>
          <p:nvPr/>
        </p:nvSpPr>
        <p:spPr>
          <a:xfrm>
            <a:off x="493776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1.0141</a:t>
            </a:r>
          </a:p>
        </p:txBody>
      </p:sp>
      <p:sp>
        <p:nvSpPr>
          <p:cNvPr id="103" name="TextBox 103"/>
          <p:cNvSpPr txBox="1"/>
          <p:nvPr/>
        </p:nvSpPr>
        <p:spPr>
          <a:xfrm>
            <a:off x="557784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0.6595</a:t>
            </a:r>
          </a:p>
        </p:txBody>
      </p:sp>
      <p:sp>
        <p:nvSpPr>
          <p:cNvPr id="104" name="TextBox 104"/>
          <p:cNvSpPr txBox="1"/>
          <p:nvPr/>
        </p:nvSpPr>
        <p:spPr>
          <a:xfrm>
            <a:off x="621792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1.0048</a:t>
            </a:r>
          </a:p>
        </p:txBody>
      </p:sp>
      <p:sp>
        <p:nvSpPr>
          <p:cNvPr id="105" name="TextBox 105"/>
          <p:cNvSpPr txBox="1"/>
          <p:nvPr/>
        </p:nvSpPr>
        <p:spPr>
          <a:xfrm>
            <a:off x="45720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 K</a:t>
            </a:r>
          </a:p>
        </p:txBody>
      </p:sp>
      <p:sp>
        <p:nvSpPr>
          <p:cNvPr id="106" name="TextBox 106"/>
          <p:cNvSpPr txBox="1"/>
          <p:nvPr/>
        </p:nvSpPr>
        <p:spPr>
          <a:xfrm>
            <a:off x="109728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0.32</a:t>
            </a:r>
          </a:p>
        </p:txBody>
      </p:sp>
      <p:sp>
        <p:nvSpPr>
          <p:cNvPr id="107" name="TextBox 107"/>
          <p:cNvSpPr txBox="1"/>
          <p:nvPr/>
        </p:nvSpPr>
        <p:spPr>
          <a:xfrm>
            <a:off x="173736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0.20</a:t>
            </a:r>
          </a:p>
        </p:txBody>
      </p:sp>
      <p:sp>
        <p:nvSpPr>
          <p:cNvPr id="108" name="TextBox 108"/>
          <p:cNvSpPr txBox="1"/>
          <p:nvPr/>
        </p:nvSpPr>
        <p:spPr>
          <a:xfrm>
            <a:off x="237744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7.21</a:t>
            </a:r>
          </a:p>
        </p:txBody>
      </p:sp>
      <p:sp>
        <p:nvSpPr>
          <p:cNvPr id="109" name="TextBox 109"/>
          <p:cNvSpPr txBox="1"/>
          <p:nvPr/>
        </p:nvSpPr>
        <p:spPr>
          <a:xfrm>
            <a:off x="301752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25.67</a:t>
            </a:r>
          </a:p>
        </p:txBody>
      </p:sp>
      <p:sp>
        <p:nvSpPr>
          <p:cNvPr id="110" name="TextBox 110"/>
          <p:cNvSpPr txBox="1"/>
          <p:nvPr/>
        </p:nvSpPr>
        <p:spPr>
          <a:xfrm>
            <a:off x="3566160" y="640080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0.0024</a:t>
            </a:r>
          </a:p>
        </p:txBody>
      </p:sp>
      <p:sp>
        <p:nvSpPr>
          <p:cNvPr id="111" name="TextBox 111"/>
          <p:cNvSpPr txBox="1"/>
          <p:nvPr/>
        </p:nvSpPr>
        <p:spPr>
          <a:xfrm>
            <a:off x="365760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0.0024</a:t>
            </a:r>
          </a:p>
        </p:txBody>
      </p:sp>
      <p:sp>
        <p:nvSpPr>
          <p:cNvPr id="112" name="TextBox 112"/>
          <p:cNvSpPr txBox="1"/>
          <p:nvPr/>
        </p:nvSpPr>
        <p:spPr>
          <a:xfrm>
            <a:off x="429768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0.9431</a:t>
            </a:r>
          </a:p>
        </p:txBody>
      </p:sp>
      <p:sp>
        <p:nvSpPr>
          <p:cNvPr id="113" name="TextBox 113"/>
          <p:cNvSpPr txBox="1"/>
          <p:nvPr/>
        </p:nvSpPr>
        <p:spPr>
          <a:xfrm>
            <a:off x="493776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1.0265</a:t>
            </a:r>
          </a:p>
        </p:txBody>
      </p:sp>
      <p:sp>
        <p:nvSpPr>
          <p:cNvPr id="114" name="TextBox 114"/>
          <p:cNvSpPr txBox="1"/>
          <p:nvPr/>
        </p:nvSpPr>
        <p:spPr>
          <a:xfrm>
            <a:off x="557784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0.7712</a:t>
            </a:r>
          </a:p>
        </p:txBody>
      </p:sp>
      <p:sp>
        <p:nvSpPr>
          <p:cNvPr id="115" name="TextBox 115"/>
          <p:cNvSpPr txBox="1"/>
          <p:nvPr/>
        </p:nvSpPr>
        <p:spPr>
          <a:xfrm>
            <a:off x="621792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1.0117</a:t>
            </a:r>
          </a:p>
        </p:txBody>
      </p:sp>
      <p:sp>
        <p:nvSpPr>
          <p:cNvPr id="116" name="TextBox 116"/>
          <p:cNvSpPr txBox="1"/>
          <p:nvPr/>
        </p:nvSpPr>
        <p:spPr>
          <a:xfrm>
            <a:off x="45720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CaK</a:t>
            </a:r>
          </a:p>
        </p:txBody>
      </p:sp>
      <p:sp>
        <p:nvSpPr>
          <p:cNvPr id="117" name="TextBox 117"/>
          <p:cNvSpPr txBox="1"/>
          <p:nvPr/>
        </p:nvSpPr>
        <p:spPr>
          <a:xfrm>
            <a:off x="109728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0.38</a:t>
            </a:r>
          </a:p>
        </p:txBody>
      </p:sp>
      <p:sp>
        <p:nvSpPr>
          <p:cNvPr id="118" name="TextBox 118"/>
          <p:cNvSpPr txBox="1"/>
          <p:nvPr/>
        </p:nvSpPr>
        <p:spPr>
          <a:xfrm>
            <a:off x="173736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0.19</a:t>
            </a:r>
          </a:p>
        </p:txBody>
      </p:sp>
      <p:sp>
        <p:nvSpPr>
          <p:cNvPr id="119" name="TextBox 119"/>
          <p:cNvSpPr txBox="1"/>
          <p:nvPr/>
        </p:nvSpPr>
        <p:spPr>
          <a:xfrm>
            <a:off x="237744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6.41</a:t>
            </a:r>
          </a:p>
        </p:txBody>
      </p:sp>
      <p:sp>
        <p:nvSpPr>
          <p:cNvPr id="120" name="TextBox 120"/>
          <p:cNvSpPr txBox="1"/>
          <p:nvPr/>
        </p:nvSpPr>
        <p:spPr>
          <a:xfrm>
            <a:off x="301752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29.69</a:t>
            </a:r>
          </a:p>
        </p:txBody>
      </p:sp>
      <p:sp>
        <p:nvSpPr>
          <p:cNvPr id="121" name="TextBox 121"/>
          <p:cNvSpPr txBox="1"/>
          <p:nvPr/>
        </p:nvSpPr>
        <p:spPr>
          <a:xfrm>
            <a:off x="3566160" y="667512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0.0035</a:t>
            </a:r>
          </a:p>
        </p:txBody>
      </p:sp>
      <p:sp>
        <p:nvSpPr>
          <p:cNvPr id="122" name="TextBox 122"/>
          <p:cNvSpPr txBox="1"/>
          <p:nvPr/>
        </p:nvSpPr>
        <p:spPr>
          <a:xfrm>
            <a:off x="365760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0.0035</a:t>
            </a:r>
          </a:p>
        </p:txBody>
      </p:sp>
      <p:sp>
        <p:nvSpPr>
          <p:cNvPr id="123" name="TextBox 123"/>
          <p:cNvSpPr txBox="1"/>
          <p:nvPr/>
        </p:nvSpPr>
        <p:spPr>
          <a:xfrm>
            <a:off x="429768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0.9084</a:t>
            </a:r>
          </a:p>
        </p:txBody>
      </p:sp>
      <p:sp>
        <p:nvSpPr>
          <p:cNvPr id="124" name="TextBox 124"/>
          <p:cNvSpPr txBox="1"/>
          <p:nvPr/>
        </p:nvSpPr>
        <p:spPr>
          <a:xfrm>
            <a:off x="493776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1.0469</a:t>
            </a:r>
          </a:p>
        </p:txBody>
      </p:sp>
      <p:sp>
        <p:nvSpPr>
          <p:cNvPr id="125" name="TextBox 125"/>
          <p:cNvSpPr txBox="1"/>
          <p:nvPr/>
        </p:nvSpPr>
        <p:spPr>
          <a:xfrm>
            <a:off x="557784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0.9598</a:t>
            </a:r>
          </a:p>
        </p:txBody>
      </p:sp>
      <p:sp>
        <p:nvSpPr>
          <p:cNvPr id="126" name="TextBox 126"/>
          <p:cNvSpPr txBox="1"/>
          <p:nvPr/>
        </p:nvSpPr>
        <p:spPr>
          <a:xfrm>
            <a:off x="621792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1.0556</a:t>
            </a:r>
          </a:p>
        </p:txBody>
      </p:sp>
      <p:sp>
        <p:nvSpPr>
          <p:cNvPr id="127" name="TextBox 127"/>
          <p:cNvSpPr txBox="1"/>
          <p:nvPr/>
        </p:nvSpPr>
        <p:spPr>
          <a:xfrm>
            <a:off x="45720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FeK</a:t>
            </a:r>
          </a:p>
        </p:txBody>
      </p:sp>
      <p:sp>
        <p:nvSpPr>
          <p:cNvPr id="128" name="TextBox 128"/>
          <p:cNvSpPr txBox="1"/>
          <p:nvPr/>
        </p:nvSpPr>
        <p:spPr>
          <a:xfrm>
            <a:off x="109728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18.27</a:t>
            </a:r>
          </a:p>
        </p:txBody>
      </p:sp>
      <p:sp>
        <p:nvSpPr>
          <p:cNvPr id="129" name="TextBox 129"/>
          <p:cNvSpPr txBox="1"/>
          <p:nvPr/>
        </p:nvSpPr>
        <p:spPr>
          <a:xfrm>
            <a:off x="173736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6.54</a:t>
            </a:r>
          </a:p>
        </p:txBody>
      </p:sp>
      <p:sp>
        <p:nvSpPr>
          <p:cNvPr id="130" name="TextBox 130"/>
          <p:cNvSpPr txBox="1"/>
          <p:nvPr/>
        </p:nvSpPr>
        <p:spPr>
          <a:xfrm>
            <a:off x="237744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134.33</a:t>
            </a:r>
          </a:p>
        </p:txBody>
      </p:sp>
      <p:sp>
        <p:nvSpPr>
          <p:cNvPr id="131" name="TextBox 131"/>
          <p:cNvSpPr txBox="1"/>
          <p:nvPr/>
        </p:nvSpPr>
        <p:spPr>
          <a:xfrm>
            <a:off x="301752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3.57</a:t>
            </a:r>
          </a:p>
        </p:txBody>
      </p:sp>
      <p:sp>
        <p:nvSpPr>
          <p:cNvPr id="132" name="TextBox 132"/>
          <p:cNvSpPr txBox="1"/>
          <p:nvPr/>
        </p:nvSpPr>
        <p:spPr>
          <a:xfrm>
            <a:off x="3566160" y="694944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0.1561</a:t>
            </a:r>
          </a:p>
        </p:txBody>
      </p:sp>
      <p:sp>
        <p:nvSpPr>
          <p:cNvPr id="133" name="TextBox 133"/>
          <p:cNvSpPr txBox="1"/>
          <p:nvPr/>
        </p:nvSpPr>
        <p:spPr>
          <a:xfrm>
            <a:off x="365760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0.1561</a:t>
            </a:r>
          </a:p>
        </p:txBody>
      </p:sp>
      <p:sp>
        <p:nvSpPr>
          <p:cNvPr id="134" name="TextBox 134"/>
          <p:cNvSpPr txBox="1"/>
          <p:nvPr/>
        </p:nvSpPr>
        <p:spPr>
          <a:xfrm>
            <a:off x="429768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0.8079</a:t>
            </a:r>
          </a:p>
        </p:txBody>
      </p:sp>
      <p:sp>
        <p:nvSpPr>
          <p:cNvPr id="135" name="TextBox 135"/>
          <p:cNvSpPr txBox="1"/>
          <p:nvPr/>
        </p:nvSpPr>
        <p:spPr>
          <a:xfrm>
            <a:off x="493776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1.0652</a:t>
            </a:r>
          </a:p>
        </p:txBody>
      </p:sp>
      <p:sp>
        <p:nvSpPr>
          <p:cNvPr id="136" name="TextBox 136"/>
          <p:cNvSpPr txBox="1"/>
          <p:nvPr/>
        </p:nvSpPr>
        <p:spPr>
          <a:xfrm>
            <a:off x="557784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1.0076</a:t>
            </a:r>
          </a:p>
        </p:txBody>
      </p:sp>
      <p:sp>
        <p:nvSpPr>
          <p:cNvPr id="137" name="TextBox 137"/>
          <p:cNvSpPr txBox="1"/>
          <p:nvPr/>
        </p:nvSpPr>
        <p:spPr>
          <a:xfrm>
            <a:off x="621792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1.0496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2</Slides>
  <PresentationFormat>On-screen Show (4:3)</PresentationFormat>
  <TotalTime>0</TotalTime>
  <Words>0</Words>
  <Paragraphs>0</Paragraph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Stimulsoft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Stimulsoft Reports</dc:creator>
  <cp:keywords/>
  <dc:description/>
  <cp:lastModifiedBy>Stimulsoft Reports</cp:lastModifiedBy>
  <cp:revision>1</cp:revision>
  <dcterms:created xsi:type="dcterms:W3CDTF">2018-01-06T18:22:49Z</dcterms:created>
  <dcterms:modified xsi:type="dcterms:W3CDTF">2018-01-06T18:22:49Z</dcterms:modified>
</cp:coreProperties>
</file>