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</p:sldIdLst>
  <p:sldSz cx="6848856" cy="997610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Relationship Id="rId3" Type="http://schemas.openxmlformats.org/officeDocument/2006/relationships/image" Target="../media/image00002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6:24:30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lIns="0" tIns="0" rIns="0" bIns="0" wrap="squar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6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6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16459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squar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9.21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22.39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29.45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9.32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0.0508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0.0508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1.2100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0.8928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0.4559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8.20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13.13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28.49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11.53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0.0293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0.0293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1.1223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0.9326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0.3170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1.0034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10.11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14.00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56.41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8.65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0.0606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0.0606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1.1062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0.9496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0.5381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1.0071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72.48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50.48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146.88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3.30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0.6984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squar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0.6984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0.9381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1.0224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1.0272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2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2018-01-06T18:24:58Z</dcterms:created>
  <dcterms:modified xsi:type="dcterms:W3CDTF">2018-01-06T18:24:58Z</dcterms:modified>
</cp:coreProperties>
</file>