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6:26:11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7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7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651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12.72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28.30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39.22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9.42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0.0622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0.0622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1.1903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0.9021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0.4112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9.13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13.36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36.11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10.98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0.0341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0.0341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1.1036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0.9413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0.3378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1.0036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1.62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2.14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7.77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17.75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0.0074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0.0074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1.0635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0.9499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0.4258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1.0061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10.92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13.84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66.26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8.33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0.0655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0.0655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1.0876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0.9580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0.5475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1.0067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0.39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0.44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2.44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58.17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0.0030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0.0030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1.0663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0.9732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0.7076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1.0172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2.14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1.90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10.85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20.06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0.0222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0.0222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1.0300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0.9995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0.9306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1.0847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60.66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38.67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131.57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3.58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0.5755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0.5755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0.9209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1.0285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0.9983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1.0322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CuK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2.42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1.36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2.91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60.72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0.0215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0.0215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0.8827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1.0352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0.9541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1.0562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2018-01-06T18:27:03Z</dcterms:created>
  <dcterms:modified xsi:type="dcterms:W3CDTF">2018-01-06T18:27:03Z</dcterms:modified>
</cp:coreProperties>
</file>