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6:37:47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4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9260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722376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26.91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45.16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208.45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8.15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0.1282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0.1282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1.1234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0.9356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0.4241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16.21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17.90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201.47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7.89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0.0738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0.0738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1.0394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0.9726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0.4362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1.0043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2.15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2.14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28.02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11.37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0.0103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0.0103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1.0012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0.9806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0.4763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1.0073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16.47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15.74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263.20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6.19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0.1008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0.1008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1.0234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0.9881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0.5946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1.0055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1.38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1.15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20.77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13.93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0.0100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0.0100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1.0026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1.0019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0.7139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1.0130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0.63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11.34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18.54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0.0090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0.0090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0.9669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1.0254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0.9330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1.0630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CrK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0.51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0.26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4.45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43.55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0.0055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0.0055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0.8674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1.0430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0.9909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1.2657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34.06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16.38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180.18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3.27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0.3054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0.3054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0.8619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1.0488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1.0405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4572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10972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1.38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17373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0.63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23774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5.22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30175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36.33</a:t>
            </a:r>
          </a:p>
        </p:txBody>
      </p:sp>
      <p:sp>
        <p:nvSpPr>
          <p:cNvPr id="144" name="TextBox 144"/>
          <p:cNvSpPr txBox="1"/>
          <p:nvPr/>
        </p:nvSpPr>
        <p:spPr>
          <a:xfrm>
            <a:off x="3566160" y="72237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0.0123</a:t>
            </a:r>
          </a:p>
        </p:txBody>
      </p:sp>
      <p:sp>
        <p:nvSpPr>
          <p:cNvPr id="145" name="TextBox 145"/>
          <p:cNvSpPr txBox="1"/>
          <p:nvPr/>
        </p:nvSpPr>
        <p:spPr>
          <a:xfrm>
            <a:off x="36576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0.0123</a:t>
            </a:r>
          </a:p>
        </p:txBody>
      </p:sp>
      <p:sp>
        <p:nvSpPr>
          <p:cNvPr id="146" name="TextBox 146"/>
          <p:cNvSpPr txBox="1"/>
          <p:nvPr/>
        </p:nvSpPr>
        <p:spPr>
          <a:xfrm>
            <a:off x="42976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0.8691</a:t>
            </a:r>
          </a:p>
        </p:txBody>
      </p:sp>
      <p:sp>
        <p:nvSpPr>
          <p:cNvPr id="147" name="TextBox 147"/>
          <p:cNvSpPr txBox="1"/>
          <p:nvPr/>
        </p:nvSpPr>
        <p:spPr>
          <a:xfrm>
            <a:off x="49377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1.0516</a:t>
            </a:r>
          </a:p>
        </p:txBody>
      </p:sp>
      <p:sp>
        <p:nvSpPr>
          <p:cNvPr id="148" name="TextBox 148"/>
          <p:cNvSpPr txBox="1"/>
          <p:nvPr/>
        </p:nvSpPr>
        <p:spPr>
          <a:xfrm>
            <a:off x="55778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0.9701</a:t>
            </a:r>
          </a:p>
        </p:txBody>
      </p:sp>
      <p:sp>
        <p:nvSpPr>
          <p:cNvPr id="149" name="TextBox 149"/>
          <p:cNvSpPr txBox="1"/>
          <p:nvPr/>
        </p:nvSpPr>
        <p:spPr>
          <a:xfrm>
            <a:off x="62179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1.0556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2018-01-06T18:38:38Z</dcterms:created>
  <dcterms:modified xsi:type="dcterms:W3CDTF">2018-01-06T18:38:38Z</dcterms:modified>
</cp:coreProperties>
</file>