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6:16:27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2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1031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36.14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53.25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240.33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8.26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0.1495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0.1495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1.0895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0.9534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0.3796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16.73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16.22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232.47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7.18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0.0861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0.0861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1.0067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0.9889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0.5087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1.0054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4.06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3.54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55.96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9.27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0.0209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0.0209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0.9694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0.9964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0.5270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1.0084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19.41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16.29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314.54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5.80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0.1218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0.1218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0.9906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1.0035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0.6303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1.0047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4.26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2.50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48.73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7.98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0.0391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0.0391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0.9346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1.0382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0.9411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1.0432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19.41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8.19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98.62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4.18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0.1690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0.1690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0.8318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1.0586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0.9998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1.0473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2018-01-06T18:17:02Z</dcterms:created>
  <dcterms:modified xsi:type="dcterms:W3CDTF">2018-01-06T18:17:02Z</dcterms:modified>
</cp:coreProperties>
</file>