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6:28:18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8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8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32004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722376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7200" y="749808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13.08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34.54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11.32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13.96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0.0349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0.0349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1.2307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0.8783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0.2167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7.34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14.56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21.77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11.75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0.0306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0.0306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1.1811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0.9028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0.3532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3.63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4.73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15.18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14.09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0.0127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0.0127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1.0952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0.9421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0.3191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1.0030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0.51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0.60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2.76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40.50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0.0023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0.0023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1.0555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0.9506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0.4318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1.0053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4.06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4.59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28.23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9.93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0.0247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0.0247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1.0794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0.9588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0.5599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1.0074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0.59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0.58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4.34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25.80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0.0048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0.0048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1.0585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0.9739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0.7504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1.0189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0.74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5.47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28.11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0.0099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0.0099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1.0226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1.0002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0.9467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1.0974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CrK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1.66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7.59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18.62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0.0215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0.0215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0.9192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1.0211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0.9948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1.4130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4572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10972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65.28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17373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37.08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23774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158.87</a:t>
            </a:r>
          </a:p>
        </p:txBody>
      </p:sp>
      <p:sp>
        <p:nvSpPr>
          <p:cNvPr id="144" name="TextBox 144"/>
          <p:cNvSpPr txBox="1"/>
          <p:nvPr/>
        </p:nvSpPr>
        <p:spPr>
          <a:xfrm>
            <a:off x="30175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3.21</a:t>
            </a:r>
          </a:p>
        </p:txBody>
      </p:sp>
      <p:sp>
        <p:nvSpPr>
          <p:cNvPr id="145" name="TextBox 145"/>
          <p:cNvSpPr txBox="1"/>
          <p:nvPr/>
        </p:nvSpPr>
        <p:spPr>
          <a:xfrm>
            <a:off x="3566160" y="72237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0.6161</a:t>
            </a:r>
          </a:p>
        </p:txBody>
      </p:sp>
      <p:sp>
        <p:nvSpPr>
          <p:cNvPr id="146" name="TextBox 146"/>
          <p:cNvSpPr txBox="1"/>
          <p:nvPr/>
        </p:nvSpPr>
        <p:spPr>
          <a:xfrm>
            <a:off x="365760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0.6161</a:t>
            </a:r>
          </a:p>
        </p:txBody>
      </p:sp>
      <p:sp>
        <p:nvSpPr>
          <p:cNvPr id="147" name="TextBox 147"/>
          <p:cNvSpPr txBox="1"/>
          <p:nvPr/>
        </p:nvSpPr>
        <p:spPr>
          <a:xfrm>
            <a:off x="429768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0.9145</a:t>
            </a:r>
          </a:p>
        </p:txBody>
      </p:sp>
      <p:sp>
        <p:nvSpPr>
          <p:cNvPr id="148" name="TextBox 148"/>
          <p:cNvSpPr txBox="1"/>
          <p:nvPr/>
        </p:nvSpPr>
        <p:spPr>
          <a:xfrm>
            <a:off x="493776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1.0290</a:t>
            </a:r>
          </a:p>
        </p:txBody>
      </p:sp>
      <p:sp>
        <p:nvSpPr>
          <p:cNvPr id="149" name="TextBox 149"/>
          <p:cNvSpPr txBox="1"/>
          <p:nvPr/>
        </p:nvSpPr>
        <p:spPr>
          <a:xfrm>
            <a:off x="557784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1.0002</a:t>
            </a:r>
          </a:p>
        </p:txBody>
      </p:sp>
      <p:sp>
        <p:nvSpPr>
          <p:cNvPr id="150" name="TextBox 150"/>
          <p:cNvSpPr txBox="1"/>
          <p:nvPr/>
        </p:nvSpPr>
        <p:spPr>
          <a:xfrm>
            <a:off x="6217920" y="72237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1.0317</a:t>
            </a:r>
          </a:p>
        </p:txBody>
      </p:sp>
      <p:sp>
        <p:nvSpPr>
          <p:cNvPr id="151" name="TextBox 151"/>
          <p:cNvSpPr txBox="1"/>
          <p:nvPr/>
        </p:nvSpPr>
        <p:spPr>
          <a:xfrm>
            <a:off x="45720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</a:t>
            </a:r>
          </a:p>
        </p:txBody>
      </p:sp>
      <p:sp>
        <p:nvSpPr>
          <p:cNvPr id="152" name="TextBox 152"/>
          <p:cNvSpPr txBox="1"/>
          <p:nvPr/>
        </p:nvSpPr>
        <p:spPr>
          <a:xfrm>
            <a:off x="109728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2.91</a:t>
            </a:r>
          </a:p>
        </p:txBody>
      </p:sp>
      <p:sp>
        <p:nvSpPr>
          <p:cNvPr id="153" name="TextBox 153"/>
          <p:cNvSpPr txBox="1"/>
          <p:nvPr/>
        </p:nvSpPr>
        <p:spPr>
          <a:xfrm>
            <a:off x="173736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1.57</a:t>
            </a:r>
          </a:p>
        </p:txBody>
      </p:sp>
      <p:sp>
        <p:nvSpPr>
          <p:cNvPr id="154" name="TextBox 154"/>
          <p:cNvSpPr txBox="1"/>
          <p:nvPr/>
        </p:nvSpPr>
        <p:spPr>
          <a:xfrm>
            <a:off x="237744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4.89</a:t>
            </a:r>
          </a:p>
        </p:txBody>
      </p:sp>
      <p:sp>
        <p:nvSpPr>
          <p:cNvPr id="155" name="TextBox 155"/>
          <p:cNvSpPr txBox="1"/>
          <p:nvPr/>
        </p:nvSpPr>
        <p:spPr>
          <a:xfrm>
            <a:off x="301752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19.61</a:t>
            </a:r>
          </a:p>
        </p:txBody>
      </p:sp>
      <p:sp>
        <p:nvSpPr>
          <p:cNvPr id="156" name="TextBox 156"/>
          <p:cNvSpPr txBox="1"/>
          <p:nvPr/>
        </p:nvSpPr>
        <p:spPr>
          <a:xfrm>
            <a:off x="3566160" y="74980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0.0263</a:t>
            </a:r>
          </a:p>
        </p:txBody>
      </p:sp>
      <p:sp>
        <p:nvSpPr>
          <p:cNvPr id="157" name="TextBox 157"/>
          <p:cNvSpPr txBox="1"/>
          <p:nvPr/>
        </p:nvSpPr>
        <p:spPr>
          <a:xfrm>
            <a:off x="365760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0.0263</a:t>
            </a:r>
          </a:p>
        </p:txBody>
      </p:sp>
      <p:sp>
        <p:nvSpPr>
          <p:cNvPr id="158" name="TextBox 158"/>
          <p:cNvSpPr txBox="1"/>
          <p:nvPr/>
        </p:nvSpPr>
        <p:spPr>
          <a:xfrm>
            <a:off x="429768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0.9237</a:t>
            </a:r>
          </a:p>
        </p:txBody>
      </p:sp>
      <p:sp>
        <p:nvSpPr>
          <p:cNvPr id="159" name="TextBox 159"/>
          <p:cNvSpPr txBox="1"/>
          <p:nvPr/>
        </p:nvSpPr>
        <p:spPr>
          <a:xfrm>
            <a:off x="493776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1.0342</a:t>
            </a:r>
          </a:p>
        </p:txBody>
      </p:sp>
      <p:sp>
        <p:nvSpPr>
          <p:cNvPr id="160" name="TextBox 160"/>
          <p:cNvSpPr txBox="1"/>
          <p:nvPr/>
        </p:nvSpPr>
        <p:spPr>
          <a:xfrm>
            <a:off x="557784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0.9382</a:t>
            </a:r>
          </a:p>
        </p:txBody>
      </p:sp>
      <p:sp>
        <p:nvSpPr>
          <p:cNvPr id="161" name="TextBox 161"/>
          <p:cNvSpPr txBox="1"/>
          <p:nvPr/>
        </p:nvSpPr>
        <p:spPr>
          <a:xfrm>
            <a:off x="6217920" y="74980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2018-01-06T18:29:53Z</dcterms:created>
  <dcterms:modified xsi:type="dcterms:W3CDTF">2018-01-06T18:29:53Z</dcterms:modified>
</cp:coreProperties>
</file>