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6:41:03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6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9260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722376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3.86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11.26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15.90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11.77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0.0201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0.0201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1.2433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0.8751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0.4197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2.89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5.55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12.36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15.07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0.0093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0.0093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1.1540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0.9155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0.2789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1.0029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0.14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0.24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0.80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81.29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0.0006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0.0006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1.1124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0.9244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0.3888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1.0051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3.34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5.56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25.08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10.62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0.0198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0.0198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1.1379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0.9330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0.5161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1.0075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3.43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4.99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28.26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8.65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0.0280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0.0280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1.1162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0.9489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0.7191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1.0173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1.26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1.47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8.38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14.87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0.0137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0.0137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1.0794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0.9773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0.9255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1.0877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CrK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3.41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3.06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17.37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10.73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0.0442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0.0442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0.9716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1.0009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0.9861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1.3535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70.95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59.33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203.00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3.15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0.7086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0.7086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0.9676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1.0104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0.9920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1.0406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4572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10972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10.73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17373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8.54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23774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20.90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30175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9.77</a:t>
            </a:r>
          </a:p>
        </p:txBody>
      </p:sp>
      <p:sp>
        <p:nvSpPr>
          <p:cNvPr id="144" name="TextBox 144"/>
          <p:cNvSpPr txBox="1"/>
          <p:nvPr/>
        </p:nvSpPr>
        <p:spPr>
          <a:xfrm>
            <a:off x="3566160" y="72237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0.1011</a:t>
            </a:r>
          </a:p>
        </p:txBody>
      </p:sp>
      <p:sp>
        <p:nvSpPr>
          <p:cNvPr id="145" name="TextBox 145"/>
          <p:cNvSpPr txBox="1"/>
          <p:nvPr/>
        </p:nvSpPr>
        <p:spPr>
          <a:xfrm>
            <a:off x="36576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0.1011</a:t>
            </a:r>
          </a:p>
        </p:txBody>
      </p:sp>
      <p:sp>
        <p:nvSpPr>
          <p:cNvPr id="146" name="TextBox 146"/>
          <p:cNvSpPr txBox="1"/>
          <p:nvPr/>
        </p:nvSpPr>
        <p:spPr>
          <a:xfrm>
            <a:off x="42976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0.9786</a:t>
            </a:r>
          </a:p>
        </p:txBody>
      </p:sp>
      <p:sp>
        <p:nvSpPr>
          <p:cNvPr id="147" name="TextBox 147"/>
          <p:cNvSpPr txBox="1"/>
          <p:nvPr/>
        </p:nvSpPr>
        <p:spPr>
          <a:xfrm>
            <a:off x="49377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1.0178</a:t>
            </a:r>
          </a:p>
        </p:txBody>
      </p:sp>
      <p:sp>
        <p:nvSpPr>
          <p:cNvPr id="148" name="TextBox 148"/>
          <p:cNvSpPr txBox="1"/>
          <p:nvPr/>
        </p:nvSpPr>
        <p:spPr>
          <a:xfrm>
            <a:off x="55778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0.9268</a:t>
            </a:r>
          </a:p>
        </p:txBody>
      </p:sp>
      <p:sp>
        <p:nvSpPr>
          <p:cNvPr id="149" name="TextBox 149"/>
          <p:cNvSpPr txBox="1"/>
          <p:nvPr/>
        </p:nvSpPr>
        <p:spPr>
          <a:xfrm>
            <a:off x="62179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1.0386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2018-01-06T18:41:56Z</dcterms:created>
  <dcterms:modified xsi:type="dcterms:W3CDTF">2018-01-06T18:41:56Z</dcterms:modified>
</cp:coreProperties>
</file>