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6:12:04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1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16459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39.67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53.01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389.44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7.20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0.1908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0.1908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1.0629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0.9693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0.4526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32.68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28.74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680.29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5.47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0.1986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0.1986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0.9806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1.0030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0.6169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1.0045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20.26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15.43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399.38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5.63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0.1218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0.1218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0.9644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1.0168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0.6213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1.0032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7.39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2.83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47.67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6.30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0.0644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0.0644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0.8075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1.0667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1.0041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1.0738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2018-01-06T18:13:01Z</dcterms:created>
  <dcterms:modified xsi:type="dcterms:W3CDTF">2018-01-06T18:13:01Z</dcterms:modified>
</cp:coreProperties>
</file>