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6:34:53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3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3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9260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667512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7200" y="694944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57200" y="722376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24.89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43.96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144.95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8.09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0.1272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0.1272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1.1378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0.9282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0.4492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15.07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17.52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123.23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8.57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0.0644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0.0644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1.0533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0.9659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0.4043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1.0039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1.56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1.64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13.86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14.56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0.0073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0.0073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1.0147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0.9739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0.4571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1.0066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14.00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14.09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154.94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6.76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0.0846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0.0846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1.0373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0.9816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0.5793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1.0057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0.41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0.37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4.46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33.98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0.0031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0.0031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1.0164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0.9957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0.7159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1.0144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0.56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0.39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4.85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35.04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0.0055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0.0055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0.9806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1.0199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0.9358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1.0727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4572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CrK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10972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0.92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17373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0.50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23774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5.96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30175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29.02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3566160" y="66751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0.0105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36576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0.0105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42976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0.8800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49377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1.0383</a:t>
            </a:r>
          </a:p>
        </p:txBody>
      </p:sp>
      <p:sp>
        <p:nvSpPr>
          <p:cNvPr id="126" name="TextBox 126"/>
          <p:cNvSpPr txBox="1"/>
          <p:nvPr/>
        </p:nvSpPr>
        <p:spPr>
          <a:xfrm>
            <a:off x="55778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0.9923</a:t>
            </a:r>
          </a:p>
        </p:txBody>
      </p:sp>
      <p:sp>
        <p:nvSpPr>
          <p:cNvPr id="127" name="TextBox 127"/>
          <p:cNvSpPr txBox="1"/>
          <p:nvPr/>
        </p:nvSpPr>
        <p:spPr>
          <a:xfrm>
            <a:off x="62179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1.3057</a:t>
            </a:r>
          </a:p>
        </p:txBody>
      </p:sp>
      <p:sp>
        <p:nvSpPr>
          <p:cNvPr id="128" name="TextBox 128"/>
          <p:cNvSpPr txBox="1"/>
          <p:nvPr/>
        </p:nvSpPr>
        <p:spPr>
          <a:xfrm>
            <a:off x="4572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29" name="TextBox 129"/>
          <p:cNvSpPr txBox="1"/>
          <p:nvPr/>
        </p:nvSpPr>
        <p:spPr>
          <a:xfrm>
            <a:off x="10972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41.76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17373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21.14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23774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156.43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30175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3.71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3566160" y="69494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0.3783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36576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0.3783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42976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0.8746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49377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1.0445</a:t>
            </a:r>
          </a:p>
        </p:txBody>
      </p:sp>
      <p:sp>
        <p:nvSpPr>
          <p:cNvPr id="137" name="TextBox 137"/>
          <p:cNvSpPr txBox="1"/>
          <p:nvPr/>
        </p:nvSpPr>
        <p:spPr>
          <a:xfrm>
            <a:off x="55778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1.0002</a:t>
            </a:r>
          </a:p>
        </p:txBody>
      </p:sp>
      <p:sp>
        <p:nvSpPr>
          <p:cNvPr id="138" name="TextBox 138"/>
          <p:cNvSpPr txBox="1"/>
          <p:nvPr/>
        </p:nvSpPr>
        <p:spPr>
          <a:xfrm>
            <a:off x="62179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1.0356</a:t>
            </a:r>
          </a:p>
        </p:txBody>
      </p:sp>
      <p:sp>
        <p:nvSpPr>
          <p:cNvPr id="139" name="TextBox 139"/>
          <p:cNvSpPr txBox="1"/>
          <p:nvPr/>
        </p:nvSpPr>
        <p:spPr>
          <a:xfrm>
            <a:off x="45720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</a:t>
            </a:r>
          </a:p>
        </p:txBody>
      </p:sp>
      <p:sp>
        <p:nvSpPr>
          <p:cNvPr id="140" name="TextBox 140"/>
          <p:cNvSpPr txBox="1"/>
          <p:nvPr/>
        </p:nvSpPr>
        <p:spPr>
          <a:xfrm>
            <a:off x="109728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0.82</a:t>
            </a:r>
          </a:p>
        </p:txBody>
      </p:sp>
      <p:sp>
        <p:nvSpPr>
          <p:cNvPr id="141" name="TextBox 141"/>
          <p:cNvSpPr txBox="1"/>
          <p:nvPr/>
        </p:nvSpPr>
        <p:spPr>
          <a:xfrm>
            <a:off x="173736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0.39</a:t>
            </a:r>
          </a:p>
        </p:txBody>
      </p:sp>
      <p:sp>
        <p:nvSpPr>
          <p:cNvPr id="142" name="TextBox 142"/>
          <p:cNvSpPr txBox="1"/>
          <p:nvPr/>
        </p:nvSpPr>
        <p:spPr>
          <a:xfrm>
            <a:off x="237744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2.18</a:t>
            </a:r>
          </a:p>
        </p:txBody>
      </p:sp>
      <p:sp>
        <p:nvSpPr>
          <p:cNvPr id="143" name="TextBox 143"/>
          <p:cNvSpPr txBox="1"/>
          <p:nvPr/>
        </p:nvSpPr>
        <p:spPr>
          <a:xfrm>
            <a:off x="301752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62.82</a:t>
            </a:r>
          </a:p>
        </p:txBody>
      </p:sp>
      <p:sp>
        <p:nvSpPr>
          <p:cNvPr id="144" name="TextBox 144"/>
          <p:cNvSpPr txBox="1"/>
          <p:nvPr/>
        </p:nvSpPr>
        <p:spPr>
          <a:xfrm>
            <a:off x="3566160" y="72237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0.0073</a:t>
            </a:r>
          </a:p>
        </p:txBody>
      </p:sp>
      <p:sp>
        <p:nvSpPr>
          <p:cNvPr id="145" name="TextBox 145"/>
          <p:cNvSpPr txBox="1"/>
          <p:nvPr/>
        </p:nvSpPr>
        <p:spPr>
          <a:xfrm>
            <a:off x="365760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0.0073</a:t>
            </a:r>
          </a:p>
        </p:txBody>
      </p:sp>
      <p:sp>
        <p:nvSpPr>
          <p:cNvPr id="146" name="TextBox 146"/>
          <p:cNvSpPr txBox="1"/>
          <p:nvPr/>
        </p:nvSpPr>
        <p:spPr>
          <a:xfrm>
            <a:off x="429768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0.8823</a:t>
            </a:r>
          </a:p>
        </p:txBody>
      </p:sp>
      <p:sp>
        <p:nvSpPr>
          <p:cNvPr id="147" name="TextBox 147"/>
          <p:cNvSpPr txBox="1"/>
          <p:nvPr/>
        </p:nvSpPr>
        <p:spPr>
          <a:xfrm>
            <a:off x="493776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1.0479</a:t>
            </a:r>
          </a:p>
        </p:txBody>
      </p:sp>
      <p:sp>
        <p:nvSpPr>
          <p:cNvPr id="148" name="TextBox 148"/>
          <p:cNvSpPr txBox="1"/>
          <p:nvPr/>
        </p:nvSpPr>
        <p:spPr>
          <a:xfrm>
            <a:off x="557784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0.9623</a:t>
            </a:r>
          </a:p>
        </p:txBody>
      </p:sp>
      <p:sp>
        <p:nvSpPr>
          <p:cNvPr id="149" name="TextBox 149"/>
          <p:cNvSpPr txBox="1"/>
          <p:nvPr/>
        </p:nvSpPr>
        <p:spPr>
          <a:xfrm>
            <a:off x="621792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1.0513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2018-01-06T18:35:48Z</dcterms:created>
  <dcterms:modified xsi:type="dcterms:W3CDTF">2018-01-06T18:35:48Z</dcterms:modified>
</cp:coreProperties>
</file>