
<file path=[Content_Types].xml><?xml version="1.0" encoding="utf-8"?>
<Types xmlns="http://schemas.openxmlformats.org/package/2006/content-types"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&#65279;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</p:sldIdLst>
  <p:sldSz cx="6848856" cy="10323576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Id="rId1" Type="http://schemas.openxmlformats.org/officeDocument/2006/relationships/tableStyles" Target="tableStyles.xml" /><Relationship Id="rId2" Type="http://schemas.openxmlformats.org/officeDocument/2006/relationships/viewProps" Target="viewProps.xml" /><Relationship Id="rId3" Type="http://schemas.openxmlformats.org/officeDocument/2006/relationships/presProps" Target="pres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Relationship Id="rId10" Type="http://schemas.openxmlformats.org/officeDocument/2006/relationships/slide" Target="slides/slide5.xml" /><Relationship Id="rId11" Type="http://schemas.openxmlformats.org/officeDocument/2006/relationships/slide" Target="slides/slide6.xml" /></Relationships>
</file>

<file path=ppt/slideLayouts/_rels/slideLayout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1.jpeg" /></Relationships>
</file>

<file path=ppt/slides/_rels/slide2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2.jpeg" /><Relationship Id="rId3" Type="http://schemas.openxmlformats.org/officeDocument/2006/relationships/image" Target="../media/image00003.jpeg" /><Relationship Id="rId4" Type="http://schemas.openxmlformats.org/officeDocument/2006/relationships/image" Target="../media/image00004.jpeg" /><Relationship Id="rId5" Type="http://schemas.openxmlformats.org/officeDocument/2006/relationships/image" Target="../media/image00005.jpeg" /></Relationships>
</file>

<file path=ppt/slides/_rels/slide3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6.jpeg" /><Relationship Id="rId3" Type="http://schemas.openxmlformats.org/officeDocument/2006/relationships/image" Target="../media/image00007.jpeg" /><Relationship Id="rId4" Type="http://schemas.openxmlformats.org/officeDocument/2006/relationships/image" Target="../media/image00008.jpeg" /></Relationships>
</file>

<file path=ppt/slides/_rels/slide4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9.jpeg" /><Relationship Id="rId3" Type="http://schemas.openxmlformats.org/officeDocument/2006/relationships/image" Target="../media/image00010.jpeg" /></Relationships>
</file>

<file path=ppt/slides/_rels/slide5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219456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0"/>
            <a:ext cx="55778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7040880" cy="274320"/>
          </a:xfrm>
          <a:prstGeom prst="rect">
            <a:avLst/>
          </a:prstGeom>
          <a:solidFill>
            <a:srgbClr val="548DD4"/>
          </a:solidFill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01/04/2018  6:10:29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05840"/>
            <a:ext cx="64008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822960"/>
            <a:ext cx="54864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280160"/>
            <a:ext cx="448056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035040" y="1280160"/>
            <a:ext cx="10058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i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280160"/>
            <a:ext cx="137160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554480"/>
            <a:ext cx="521208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Area 1248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03520" y="1554480"/>
            <a:ext cx="173736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0" y="201168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Live Map 1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566160" y="228600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Image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2286000"/>
            <a:ext cx="3383280" cy="2651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56616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4008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ElementOverlay</a:t>
            </a:r>
          </a:p>
        </p:txBody>
      </p:sp>
      <p:pic>
        <p:nvPicPr>
          <p:cNvPr id="15" name="Picture 16" descr="Picture 16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160" y="822960"/>
            <a:ext cx="2103120" cy="1463040"/>
          </a:xfrm>
          <a:prstGeom prst="rect">
            <a:avLst/>
          </a:prstGeom>
          <a:noFill/>
        </p:spPr>
      </p:pic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822960"/>
            <a:ext cx="3383280" cy="2651760"/>
          </a:xfrm>
          <a:prstGeom prst="rect">
            <a:avLst/>
          </a:prstGeom>
          <a:noFill/>
        </p:spPr>
      </p:pic>
      <p:pic>
        <p:nvPicPr>
          <p:cNvPr id="17" name="Picture 18" descr="Picture 18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3657600"/>
            <a:ext cx="3383280" cy="2651760"/>
          </a:xfrm>
          <a:prstGeom prst="rect">
            <a:avLst/>
          </a:prstGeom>
          <a:noFill/>
        </p:spPr>
      </p:pic>
      <p:sp>
        <p:nvSpPr>
          <p:cNvPr id="18" name="TextBox 18"/>
          <p:cNvSpPr txBox="1"/>
          <p:nvPr/>
        </p:nvSpPr>
        <p:spPr>
          <a:xfrm>
            <a:off x="3566160" y="365760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O K_ROI (5)</a:t>
            </a:r>
          </a:p>
        </p:txBody>
      </p:sp>
      <p:pic>
        <p:nvPicPr>
          <p:cNvPr id="20" name="Picture 21" descr="Picture 21 description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" y="6492240"/>
            <a:ext cx="3383280" cy="2651760"/>
          </a:xfrm>
          <a:prstGeom prst="rect">
            <a:avLst/>
          </a:prstGeom>
          <a:noFill/>
        </p:spPr>
      </p:pic>
      <p:sp>
        <p:nvSpPr>
          <p:cNvPr id="21" name="TextBox 21"/>
          <p:cNvSpPr txBox="1"/>
          <p:nvPr/>
        </p:nvSpPr>
        <p:spPr>
          <a:xfrm>
            <a:off x="3566160" y="64922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MgK_ROI (5)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29184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12648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3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pic>
        <p:nvPicPr>
          <p:cNvPr id="13" name="Picture 14" descr="Picture 14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548640"/>
            <a:ext cx="3383280" cy="2651760"/>
          </a:xfrm>
          <a:prstGeom prst="rect">
            <a:avLst/>
          </a:prstGeom>
          <a:noFill/>
        </p:spPr>
      </p:pic>
      <p:sp>
        <p:nvSpPr>
          <p:cNvPr id="14" name="TextBox 14"/>
          <p:cNvSpPr txBox="1"/>
          <p:nvPr/>
        </p:nvSpPr>
        <p:spPr>
          <a:xfrm>
            <a:off x="3566160" y="5486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AlK_ROI (4)</a:t>
            </a:r>
          </a:p>
        </p:txBody>
      </p:sp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3383280"/>
            <a:ext cx="3383280" cy="2651760"/>
          </a:xfrm>
          <a:prstGeom prst="rect">
            <a:avLst/>
          </a:prstGeom>
          <a:noFill/>
        </p:spPr>
      </p:pic>
      <p:sp>
        <p:nvSpPr>
          <p:cNvPr id="17" name="TextBox 17"/>
          <p:cNvSpPr txBox="1"/>
          <p:nvPr/>
        </p:nvSpPr>
        <p:spPr>
          <a:xfrm>
            <a:off x="3566160" y="338328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 K_ROI (4)</a:t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6217920"/>
            <a:ext cx="3383280" cy="265176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3566160" y="621792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CaK_ROI (4)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29184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4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pic>
        <p:nvPicPr>
          <p:cNvPr id="12" name="Picture 13" descr="Picture 13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548640"/>
            <a:ext cx="3383280" cy="2651760"/>
          </a:xfrm>
          <a:prstGeom prst="rect">
            <a:avLst/>
          </a:prstGeom>
          <a:noFill/>
        </p:spPr>
      </p:pic>
      <p:sp>
        <p:nvSpPr>
          <p:cNvPr id="13" name="TextBox 13"/>
          <p:cNvSpPr txBox="1"/>
          <p:nvPr/>
        </p:nvSpPr>
        <p:spPr>
          <a:xfrm>
            <a:off x="3566160" y="5486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FeK_ROI (4)</a:t>
            </a:r>
          </a:p>
        </p:txBody>
      </p:sp>
      <p:pic>
        <p:nvPicPr>
          <p:cNvPr id="15" name="Picture 16" descr="Picture 16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3383280"/>
            <a:ext cx="3383280" cy="2651760"/>
          </a:xfrm>
          <a:prstGeom prst="rect">
            <a:avLst/>
          </a:prstGeom>
          <a:noFill/>
        </p:spPr>
      </p:pic>
      <p:sp>
        <p:nvSpPr>
          <p:cNvPr id="16" name="TextBox 16"/>
          <p:cNvSpPr txBox="1"/>
          <p:nvPr/>
        </p:nvSpPr>
        <p:spPr>
          <a:xfrm>
            <a:off x="3566160" y="338328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NiK_ROI (2)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5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6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1440" y="0"/>
            <a:ext cx="502920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6</Slides>
  <PresentationFormat>On-screen Show (4:3)</PresentationFormat>
  <TotalTime>0</TotalTime>
  <Words>0</Words>
  <Paragraphs>0</Paragraphs>
  <Notes>0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Stimulsoft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Stimulsoft Reports</dc:creator>
  <cp:keywords/>
  <dc:description/>
  <cp:lastModifiedBy>Stimulsoft Reports</cp:lastModifiedBy>
  <cp:revision>1</cp:revision>
  <dcterms:created xsi:type="dcterms:W3CDTF">2018-01-04T18:13:20Z</dcterms:created>
  <dcterms:modified xsi:type="dcterms:W3CDTF">2018-01-04T18:13:20Z</dcterms:modified>
</cp:coreProperties>
</file>