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</p:sldIdLst>
  <p:sldSz cx="6848856" cy="997610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Relationship Id="rId3" Type="http://schemas.openxmlformats.org/officeDocument/2006/relationships/image" Target="../media/image00002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3.jpe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6858000" cy="36576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01/06/2018  6:32:51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9728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91440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371600"/>
            <a:ext cx="42976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852160" y="1371600"/>
            <a:ext cx="118872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371600"/>
            <a:ext cx="12801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737360"/>
            <a:ext cx="53035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200" b="1" dirty="0" smtClean="0">
                <a:solidFill>
                  <a:srgbClr val="C00000"/>
                </a:solidFill>
                <a:latin typeface="Arial" pitchFamily="18" charset="0"/>
                <a:cs typeface="Arial" pitchFamily="18" charset="0"/>
              </a:rPr>
              <a:t>Area 1253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94960" y="1737360"/>
            <a:ext cx="16459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03120"/>
            <a:ext cx="3383280" cy="246888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0" y="4846320"/>
            <a:ext cx="7040880" cy="2468880"/>
          </a:xfrm>
          <a:prstGeom prst="rect">
            <a:avLst/>
          </a:prstGeom>
          <a:noFill/>
        </p:spPr>
        <p:txBody>
          <a:bodyPr lIns="0" tIns="0" rIns="0" bIns="0" wrap="squar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70C0"/>
                </a:solidFill>
                <a:latin typeface="Arial" pitchFamily="18" charset="0"/>
                <a:cs typeface="Arial" pitchFamily="18" charset="0"/>
              </a:rPr>
              <a:t>Notes: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2103120"/>
            <a:ext cx="3383280" cy="246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45720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914400"/>
            <a:ext cx="6848856" cy="57607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45720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EDS Spot 2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82880" y="914400"/>
            <a:ext cx="7040880" cy="56692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30352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18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691640" y="1097280"/>
            <a:ext cx="21031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327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97180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35.2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343400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50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80644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7.68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858000" y="1097280"/>
            <a:ext cx="29260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123.3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126480" y="1097280"/>
            <a:ext cx="73152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Resolution:(eV)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056632" y="1097280"/>
            <a:ext cx="70408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Amp Time(µs):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675888" y="1097280"/>
            <a:ext cx="62179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Live Time(s):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523744" y="1097280"/>
            <a:ext cx="40233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Takeoff: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335024" y="1097280"/>
            <a:ext cx="26517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Mag: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274320" y="1097280"/>
            <a:ext cx="18288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kV: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31520" y="1371600"/>
            <a:ext cx="594360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900" b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EDS Spot 2</a:t>
            </a:r>
          </a:p>
        </p:txBody>
      </p:sp>
      <p:pic>
        <p:nvPicPr>
          <p:cNvPr id="26" name="Picture 27" descr="Picture 27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1554480"/>
            <a:ext cx="5943600" cy="2468880"/>
          </a:xfrm>
          <a:prstGeom prst="rect">
            <a:avLst/>
          </a:prstGeom>
          <a:noFill/>
        </p:spPr>
      </p:pic>
      <p:sp>
        <p:nvSpPr>
          <p:cNvPr id="27" name="TextBox 27"/>
          <p:cNvSpPr txBox="1"/>
          <p:nvPr/>
        </p:nvSpPr>
        <p:spPr>
          <a:xfrm>
            <a:off x="457200" y="4572000"/>
            <a:ext cx="6400800" cy="23774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365760" y="4297680"/>
            <a:ext cx="658368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ctr"/>
            <a:r>
              <a:rPr lang="en-US" sz="1000" b="1" u="sng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eZAF Smart Quant Results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57200" y="4572000"/>
            <a:ext cx="6400800" cy="4572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57200" y="502920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457200" y="530352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457200" y="557784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457200" y="585216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457200" y="612648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457200" y="640080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457200" y="667512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4572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Element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0972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Weight %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17373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Atomic %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23774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Net Int.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30175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Error %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36576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Kratio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42976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Z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49377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R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55778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62179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F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4572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 K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10972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33.78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17373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63.09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23774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7.80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30175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13.96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3566160" y="50292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0.1084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36576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0.1084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42976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1.1621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49377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0.9085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55778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0.2762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62179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1.0000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4572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10972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8.70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17373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12.20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23774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3.86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30175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17.32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3566160" y="530352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0.0245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36576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0.0245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42976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1.1141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49377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0.9322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55778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0.2528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62179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1.0000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4572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MgK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10972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3.09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17373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2.85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23774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2.97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30175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19.09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3566160" y="557784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0.0112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36576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0.0112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42976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1.0317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49377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0.9696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55778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0.3521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62179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1.0025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4572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10972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1.64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17373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1.31</a:t>
            </a:r>
          </a:p>
        </p:txBody>
      </p:sp>
      <p:sp>
        <p:nvSpPr>
          <p:cNvPr id="85" name="TextBox 85"/>
          <p:cNvSpPr txBox="1"/>
          <p:nvPr/>
        </p:nvSpPr>
        <p:spPr>
          <a:xfrm>
            <a:off x="23774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2.57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30175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21.73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3566160" y="585216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0.0101</a:t>
            </a:r>
          </a:p>
        </p:txBody>
      </p:sp>
      <p:sp>
        <p:nvSpPr>
          <p:cNvPr id="88" name="TextBox 88"/>
          <p:cNvSpPr txBox="1"/>
          <p:nvPr/>
        </p:nvSpPr>
        <p:spPr>
          <a:xfrm>
            <a:off x="36576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0.0101</a:t>
            </a:r>
          </a:p>
        </p:txBody>
      </p:sp>
      <p:sp>
        <p:nvSpPr>
          <p:cNvPr id="89" name="TextBox 89"/>
          <p:cNvSpPr txBox="1"/>
          <p:nvPr/>
        </p:nvSpPr>
        <p:spPr>
          <a:xfrm>
            <a:off x="42976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1.0162</a:t>
            </a:r>
          </a:p>
        </p:txBody>
      </p:sp>
      <p:sp>
        <p:nvSpPr>
          <p:cNvPr id="90" name="TextBox 90"/>
          <p:cNvSpPr txBox="1"/>
          <p:nvPr/>
        </p:nvSpPr>
        <p:spPr>
          <a:xfrm>
            <a:off x="49377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0.9851</a:t>
            </a:r>
          </a:p>
        </p:txBody>
      </p:sp>
      <p:sp>
        <p:nvSpPr>
          <p:cNvPr id="91" name="TextBox 91"/>
          <p:cNvSpPr txBox="1"/>
          <p:nvPr/>
        </p:nvSpPr>
        <p:spPr>
          <a:xfrm>
            <a:off x="55778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0.6028</a:t>
            </a:r>
          </a:p>
        </p:txBody>
      </p:sp>
      <p:sp>
        <p:nvSpPr>
          <p:cNvPr id="92" name="TextBox 92"/>
          <p:cNvSpPr txBox="1"/>
          <p:nvPr/>
        </p:nvSpPr>
        <p:spPr>
          <a:xfrm>
            <a:off x="62179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1.0066</a:t>
            </a:r>
          </a:p>
        </p:txBody>
      </p:sp>
      <p:sp>
        <p:nvSpPr>
          <p:cNvPr id="93" name="TextBox 93"/>
          <p:cNvSpPr txBox="1"/>
          <p:nvPr/>
        </p:nvSpPr>
        <p:spPr>
          <a:xfrm>
            <a:off x="45720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CaK</a:t>
            </a:r>
          </a:p>
        </p:txBody>
      </p:sp>
      <p:sp>
        <p:nvSpPr>
          <p:cNvPr id="94" name="TextBox 94"/>
          <p:cNvSpPr txBox="1"/>
          <p:nvPr/>
        </p:nvSpPr>
        <p:spPr>
          <a:xfrm>
            <a:off x="109728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0.57</a:t>
            </a:r>
          </a:p>
        </p:txBody>
      </p:sp>
      <p:sp>
        <p:nvSpPr>
          <p:cNvPr id="95" name="TextBox 95"/>
          <p:cNvSpPr txBox="1"/>
          <p:nvPr/>
        </p:nvSpPr>
        <p:spPr>
          <a:xfrm>
            <a:off x="173736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0.32</a:t>
            </a:r>
          </a:p>
        </p:txBody>
      </p:sp>
      <p:sp>
        <p:nvSpPr>
          <p:cNvPr id="96" name="TextBox 96"/>
          <p:cNvSpPr txBox="1"/>
          <p:nvPr/>
        </p:nvSpPr>
        <p:spPr>
          <a:xfrm>
            <a:off x="237744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0.70</a:t>
            </a:r>
          </a:p>
        </p:txBody>
      </p:sp>
      <p:sp>
        <p:nvSpPr>
          <p:cNvPr id="97" name="TextBox 97"/>
          <p:cNvSpPr txBox="1"/>
          <p:nvPr/>
        </p:nvSpPr>
        <p:spPr>
          <a:xfrm>
            <a:off x="301752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64.84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3566160" y="612648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0.0058</a:t>
            </a:r>
          </a:p>
        </p:txBody>
      </p:sp>
      <p:sp>
        <p:nvSpPr>
          <p:cNvPr id="99" name="TextBox 99"/>
          <p:cNvSpPr txBox="1"/>
          <p:nvPr/>
        </p:nvSpPr>
        <p:spPr>
          <a:xfrm>
            <a:off x="365760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0.0058</a:t>
            </a:r>
          </a:p>
        </p:txBody>
      </p:sp>
      <p:sp>
        <p:nvSpPr>
          <p:cNvPr id="100" name="TextBox 100"/>
          <p:cNvSpPr txBox="1"/>
          <p:nvPr/>
        </p:nvSpPr>
        <p:spPr>
          <a:xfrm>
            <a:off x="429768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0.9613</a:t>
            </a:r>
          </a:p>
        </p:txBody>
      </p:sp>
      <p:sp>
        <p:nvSpPr>
          <p:cNvPr id="101" name="TextBox 101"/>
          <p:cNvSpPr txBox="1"/>
          <p:nvPr/>
        </p:nvSpPr>
        <p:spPr>
          <a:xfrm>
            <a:off x="493776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1.0229</a:t>
            </a:r>
          </a:p>
        </p:txBody>
      </p:sp>
      <p:sp>
        <p:nvSpPr>
          <p:cNvPr id="102" name="TextBox 102"/>
          <p:cNvSpPr txBox="1"/>
          <p:nvPr/>
        </p:nvSpPr>
        <p:spPr>
          <a:xfrm>
            <a:off x="557784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0.9662</a:t>
            </a:r>
          </a:p>
        </p:txBody>
      </p:sp>
      <p:sp>
        <p:nvSpPr>
          <p:cNvPr id="103" name="TextBox 103"/>
          <p:cNvSpPr txBox="1"/>
          <p:nvPr/>
        </p:nvSpPr>
        <p:spPr>
          <a:xfrm>
            <a:off x="621792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1.0839</a:t>
            </a:r>
          </a:p>
        </p:txBody>
      </p:sp>
      <p:sp>
        <p:nvSpPr>
          <p:cNvPr id="104" name="TextBox 104"/>
          <p:cNvSpPr txBox="1"/>
          <p:nvPr/>
        </p:nvSpPr>
        <p:spPr>
          <a:xfrm>
            <a:off x="45720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</a:t>
            </a:r>
          </a:p>
        </p:txBody>
      </p:sp>
      <p:sp>
        <p:nvSpPr>
          <p:cNvPr id="105" name="TextBox 105"/>
          <p:cNvSpPr txBox="1"/>
          <p:nvPr/>
        </p:nvSpPr>
        <p:spPr>
          <a:xfrm>
            <a:off x="109728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36.81</a:t>
            </a:r>
          </a:p>
        </p:txBody>
      </p:sp>
      <p:sp>
        <p:nvSpPr>
          <p:cNvPr id="106" name="TextBox 106"/>
          <p:cNvSpPr txBox="1"/>
          <p:nvPr/>
        </p:nvSpPr>
        <p:spPr>
          <a:xfrm>
            <a:off x="173736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14.79</a:t>
            </a:r>
          </a:p>
        </p:txBody>
      </p:sp>
      <p:sp>
        <p:nvSpPr>
          <p:cNvPr id="107" name="TextBox 107"/>
          <p:cNvSpPr txBox="1"/>
          <p:nvPr/>
        </p:nvSpPr>
        <p:spPr>
          <a:xfrm>
            <a:off x="237744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19.39</a:t>
            </a:r>
          </a:p>
        </p:txBody>
      </p:sp>
      <p:sp>
        <p:nvSpPr>
          <p:cNvPr id="108" name="TextBox 108"/>
          <p:cNvSpPr txBox="1"/>
          <p:nvPr/>
        </p:nvSpPr>
        <p:spPr>
          <a:xfrm>
            <a:off x="301752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5.94</a:t>
            </a:r>
          </a:p>
        </p:txBody>
      </p:sp>
      <p:sp>
        <p:nvSpPr>
          <p:cNvPr id="109" name="TextBox 109"/>
          <p:cNvSpPr txBox="1"/>
          <p:nvPr/>
        </p:nvSpPr>
        <p:spPr>
          <a:xfrm>
            <a:off x="3566160" y="64008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0.3391</a:t>
            </a:r>
          </a:p>
        </p:txBody>
      </p:sp>
      <p:sp>
        <p:nvSpPr>
          <p:cNvPr id="110" name="TextBox 110"/>
          <p:cNvSpPr txBox="1"/>
          <p:nvPr/>
        </p:nvSpPr>
        <p:spPr>
          <a:xfrm>
            <a:off x="365760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0.3391</a:t>
            </a:r>
          </a:p>
        </p:txBody>
      </p:sp>
      <p:sp>
        <p:nvSpPr>
          <p:cNvPr id="111" name="TextBox 111"/>
          <p:cNvSpPr txBox="1"/>
          <p:nvPr/>
        </p:nvSpPr>
        <p:spPr>
          <a:xfrm>
            <a:off x="429768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0.8579</a:t>
            </a:r>
          </a:p>
        </p:txBody>
      </p:sp>
      <p:sp>
        <p:nvSpPr>
          <p:cNvPr id="112" name="TextBox 112"/>
          <p:cNvSpPr txBox="1"/>
          <p:nvPr/>
        </p:nvSpPr>
        <p:spPr>
          <a:xfrm>
            <a:off x="493776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1.0469</a:t>
            </a:r>
          </a:p>
        </p:txBody>
      </p:sp>
      <p:sp>
        <p:nvSpPr>
          <p:cNvPr id="113" name="TextBox 113"/>
          <p:cNvSpPr txBox="1"/>
          <p:nvPr/>
        </p:nvSpPr>
        <p:spPr>
          <a:xfrm>
            <a:off x="557784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1.0077</a:t>
            </a:r>
          </a:p>
        </p:txBody>
      </p:sp>
      <p:sp>
        <p:nvSpPr>
          <p:cNvPr id="114" name="TextBox 114"/>
          <p:cNvSpPr txBox="1"/>
          <p:nvPr/>
        </p:nvSpPr>
        <p:spPr>
          <a:xfrm>
            <a:off x="621792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1.0654</a:t>
            </a:r>
          </a:p>
        </p:txBody>
      </p:sp>
      <p:sp>
        <p:nvSpPr>
          <p:cNvPr id="115" name="TextBox 115"/>
          <p:cNvSpPr txBox="1"/>
          <p:nvPr/>
        </p:nvSpPr>
        <p:spPr>
          <a:xfrm>
            <a:off x="45720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CuK</a:t>
            </a:r>
          </a:p>
        </p:txBody>
      </p:sp>
      <p:sp>
        <p:nvSpPr>
          <p:cNvPr id="116" name="TextBox 116"/>
          <p:cNvSpPr txBox="1"/>
          <p:nvPr/>
        </p:nvSpPr>
        <p:spPr>
          <a:xfrm>
            <a:off x="109728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15.41</a:t>
            </a:r>
          </a:p>
        </p:txBody>
      </p:sp>
      <p:sp>
        <p:nvSpPr>
          <p:cNvPr id="117" name="TextBox 117"/>
          <p:cNvSpPr txBox="1"/>
          <p:nvPr/>
        </p:nvSpPr>
        <p:spPr>
          <a:xfrm>
            <a:off x="173736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5.44</a:t>
            </a:r>
          </a:p>
        </p:txBody>
      </p:sp>
      <p:sp>
        <p:nvSpPr>
          <p:cNvPr id="118" name="TextBox 118"/>
          <p:cNvSpPr txBox="1"/>
          <p:nvPr/>
        </p:nvSpPr>
        <p:spPr>
          <a:xfrm>
            <a:off x="237744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4.42</a:t>
            </a:r>
          </a:p>
        </p:txBody>
      </p:sp>
      <p:sp>
        <p:nvSpPr>
          <p:cNvPr id="119" name="TextBox 119"/>
          <p:cNvSpPr txBox="1"/>
          <p:nvPr/>
        </p:nvSpPr>
        <p:spPr>
          <a:xfrm>
            <a:off x="301752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12.64</a:t>
            </a:r>
          </a:p>
        </p:txBody>
      </p:sp>
      <p:sp>
        <p:nvSpPr>
          <p:cNvPr id="120" name="TextBox 120"/>
          <p:cNvSpPr txBox="1"/>
          <p:nvPr/>
        </p:nvSpPr>
        <p:spPr>
          <a:xfrm>
            <a:off x="3566160" y="667512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0.1305</a:t>
            </a:r>
          </a:p>
        </p:txBody>
      </p:sp>
      <p:sp>
        <p:nvSpPr>
          <p:cNvPr id="121" name="TextBox 121"/>
          <p:cNvSpPr txBox="1"/>
          <p:nvPr/>
        </p:nvSpPr>
        <p:spPr>
          <a:xfrm>
            <a:off x="365760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0.1305</a:t>
            </a:r>
          </a:p>
        </p:txBody>
      </p:sp>
      <p:sp>
        <p:nvSpPr>
          <p:cNvPr id="122" name="TextBox 122"/>
          <p:cNvSpPr txBox="1"/>
          <p:nvPr/>
        </p:nvSpPr>
        <p:spPr>
          <a:xfrm>
            <a:off x="429768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0.8209</a:t>
            </a:r>
          </a:p>
        </p:txBody>
      </p:sp>
      <p:sp>
        <p:nvSpPr>
          <p:cNvPr id="123" name="TextBox 123"/>
          <p:cNvSpPr txBox="1"/>
          <p:nvPr/>
        </p:nvSpPr>
        <p:spPr>
          <a:xfrm>
            <a:off x="493776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1.0501</a:t>
            </a:r>
          </a:p>
        </p:txBody>
      </p:sp>
      <p:sp>
        <p:nvSpPr>
          <p:cNvPr id="124" name="TextBox 124"/>
          <p:cNvSpPr txBox="1"/>
          <p:nvPr/>
        </p:nvSpPr>
        <p:spPr>
          <a:xfrm>
            <a:off x="557784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0.9788</a:t>
            </a:r>
          </a:p>
        </p:txBody>
      </p:sp>
      <p:sp>
        <p:nvSpPr>
          <p:cNvPr id="125" name="TextBox 125"/>
          <p:cNvSpPr txBox="1"/>
          <p:nvPr/>
        </p:nvSpPr>
        <p:spPr>
          <a:xfrm>
            <a:off x="621792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1.0540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2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2018-01-06T18:33:44Z</dcterms:created>
  <dcterms:modified xsi:type="dcterms:W3CDTF">2018-01-06T18:33:44Z</dcterms:modified>
</cp:coreProperties>
</file>