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48475" cy="997585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75" autoAdjust="0"/>
  </p:normalViewPr>
  <p:slideViewPr>
    <p:cSldViewPr>
      <p:cViewPr varScale="1">
        <p:scale>
          <a:sx n="76" d="100"/>
          <a:sy n="76" d="100"/>
        </p:scale>
        <p:origin x="-34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06.01.2018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6858000" cy="365760"/>
          </a:xfrm>
          <a:prstGeom prst="rect">
            <a:avLst/>
          </a:prstGeom>
          <a:solidFill>
            <a:srgbClr val="548DD4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27432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01/06/2018  6:22:02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97280"/>
            <a:ext cx="640080" cy="18288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27432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914400"/>
            <a:ext cx="548640" cy="18288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371600"/>
            <a:ext cx="429768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52160" y="1371600"/>
            <a:ext cx="118872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16" name="TextBox 16"/>
          <p:cNvSpPr txBox="1"/>
          <p:nvPr/>
        </p:nvSpPr>
        <p:spPr>
          <a:xfrm>
            <a:off x="0" y="1371600"/>
            <a:ext cx="128016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737360"/>
            <a:ext cx="5303520" cy="3657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200" b="1" dirty="0" smtClean="0">
                <a:solidFill>
                  <a:srgbClr val="C00000"/>
                </a:solidFill>
                <a:latin typeface="Arial" pitchFamily="18" charset="0"/>
                <a:cs typeface="Arial" pitchFamily="18" charset="0"/>
              </a:rPr>
              <a:t>Area 1252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94960" y="1737360"/>
            <a:ext cx="1645920" cy="3657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3120"/>
            <a:ext cx="3383280" cy="246888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0" y="4846320"/>
            <a:ext cx="7040880" cy="24688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800" dirty="0" smtClean="0">
                <a:solidFill>
                  <a:srgbClr val="0070C0"/>
                </a:solidFill>
                <a:latin typeface="Arial" pitchFamily="18" charset="0"/>
                <a:cs typeface="Arial" pitchFamily="18" charset="0"/>
              </a:rPr>
              <a:t>Notes: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103120"/>
            <a:ext cx="3383280" cy="246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0" y="457200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4" name="TextBox 4"/>
          <p:cNvSpPr txBox="1"/>
          <p:nvPr/>
        </p:nvSpPr>
        <p:spPr>
          <a:xfrm>
            <a:off x="0" y="914400"/>
            <a:ext cx="6848856" cy="57607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5" name="TextBox 5"/>
          <p:cNvSpPr txBox="1"/>
          <p:nvPr/>
        </p:nvSpPr>
        <p:spPr>
          <a:xfrm>
            <a:off x="649224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2648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0"/>
            <a:ext cx="475488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45720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EDS Spot 5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880" y="914400"/>
            <a:ext cx="7040880" cy="56692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13" name="TextBox 13"/>
          <p:cNvSpPr txBox="1"/>
          <p:nvPr/>
        </p:nvSpPr>
        <p:spPr>
          <a:xfrm>
            <a:off x="530352" y="1097280"/>
            <a:ext cx="155448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91640" y="1097280"/>
            <a:ext cx="210312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327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71800" y="1097280"/>
            <a:ext cx="237744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35.2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3400" y="1097280"/>
            <a:ext cx="155448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50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06440" y="1097280"/>
            <a:ext cx="237744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7.68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58000" y="1097280"/>
            <a:ext cx="292608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123.3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126480" y="1097280"/>
            <a:ext cx="731520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Resolution:(eV)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56632" y="1097280"/>
            <a:ext cx="704088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Amp Time(µs):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675888" y="1097280"/>
            <a:ext cx="621792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Live Time(s):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23744" y="1097280"/>
            <a:ext cx="402336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Takeoff: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35024" y="1097280"/>
            <a:ext cx="265176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Mag: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74320" y="1097280"/>
            <a:ext cx="182880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7F7F7F"/>
                </a:solidFill>
                <a:latin typeface="Arial" pitchFamily="18" charset="0"/>
                <a:cs typeface="Arial" pitchFamily="18" charset="0"/>
              </a:rPr>
              <a:t>kV: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1520" y="1371600"/>
            <a:ext cx="5943600" cy="18288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900" b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EDS Spot 5</a:t>
            </a:r>
          </a:p>
        </p:txBody>
      </p:sp>
      <p:pic>
        <p:nvPicPr>
          <p:cNvPr id="26" name="Picture 27" descr="Picture 27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554480"/>
            <a:ext cx="5943600" cy="2468880"/>
          </a:xfrm>
          <a:prstGeom prst="rect">
            <a:avLst/>
          </a:prstGeom>
          <a:noFill/>
        </p:spPr>
      </p:pic>
      <p:sp>
        <p:nvSpPr>
          <p:cNvPr id="27" name="TextBox 27"/>
          <p:cNvSpPr txBox="1"/>
          <p:nvPr/>
        </p:nvSpPr>
        <p:spPr>
          <a:xfrm>
            <a:off x="457200" y="4572000"/>
            <a:ext cx="6400800" cy="26517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28" name="TextBox 28"/>
          <p:cNvSpPr txBox="1"/>
          <p:nvPr/>
        </p:nvSpPr>
        <p:spPr>
          <a:xfrm>
            <a:off x="365760" y="4297680"/>
            <a:ext cx="658368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1000" b="1" u="sng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eZAF Smart Quant Results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7200" y="4572000"/>
            <a:ext cx="6400800" cy="4572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2" name="TextBox 32"/>
          <p:cNvSpPr txBox="1"/>
          <p:nvPr/>
        </p:nvSpPr>
        <p:spPr>
          <a:xfrm>
            <a:off x="457200" y="502920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3" name="TextBox 33"/>
          <p:cNvSpPr txBox="1"/>
          <p:nvPr/>
        </p:nvSpPr>
        <p:spPr>
          <a:xfrm>
            <a:off x="457200" y="530352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4" name="TextBox 34"/>
          <p:cNvSpPr txBox="1"/>
          <p:nvPr/>
        </p:nvSpPr>
        <p:spPr>
          <a:xfrm>
            <a:off x="457200" y="557784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5" name="TextBox 35"/>
          <p:cNvSpPr txBox="1"/>
          <p:nvPr/>
        </p:nvSpPr>
        <p:spPr>
          <a:xfrm>
            <a:off x="457200" y="585216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6" name="TextBox 36"/>
          <p:cNvSpPr txBox="1"/>
          <p:nvPr/>
        </p:nvSpPr>
        <p:spPr>
          <a:xfrm>
            <a:off x="457200" y="612648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7" name="TextBox 37"/>
          <p:cNvSpPr txBox="1"/>
          <p:nvPr/>
        </p:nvSpPr>
        <p:spPr>
          <a:xfrm>
            <a:off x="457200" y="640080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8" name="TextBox 38"/>
          <p:cNvSpPr txBox="1"/>
          <p:nvPr/>
        </p:nvSpPr>
        <p:spPr>
          <a:xfrm>
            <a:off x="457200" y="6675120"/>
            <a:ext cx="6400800" cy="274320"/>
          </a:xfrm>
          <a:prstGeom prst="rect">
            <a:avLst/>
          </a:prstGeom>
          <a:solidFill>
            <a:srgbClr val="DBE5F1"/>
          </a:solidFill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9" name="TextBox 39"/>
          <p:cNvSpPr txBox="1"/>
          <p:nvPr/>
        </p:nvSpPr>
        <p:spPr>
          <a:xfrm>
            <a:off x="457200" y="6949440"/>
            <a:ext cx="6400800" cy="274320"/>
          </a:xfrm>
          <a:prstGeom prst="rect">
            <a:avLst/>
          </a:prstGeom>
          <a:solidFill>
            <a:srgbClr val="95B3D7"/>
          </a:solidFill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40" name="TextBox 40"/>
          <p:cNvSpPr txBox="1"/>
          <p:nvPr/>
        </p:nvSpPr>
        <p:spPr>
          <a:xfrm>
            <a:off x="457200" y="4572000"/>
            <a:ext cx="640080" cy="4572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Element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097280" y="4572000"/>
            <a:ext cx="640080" cy="4572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Weight %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737360" y="4572000"/>
            <a:ext cx="640080" cy="4572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Atomic %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2377440" y="4572000"/>
            <a:ext cx="640080" cy="4572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Net Int.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017520" y="4572000"/>
            <a:ext cx="640080" cy="4572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Error %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657600" y="4572000"/>
            <a:ext cx="640080" cy="4572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Kratio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4297680" y="4572000"/>
            <a:ext cx="640080" cy="4572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Z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4937760" y="4572000"/>
            <a:ext cx="640080" cy="4572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R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5577840" y="4572000"/>
            <a:ext cx="640080" cy="4572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A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6217920" y="4572000"/>
            <a:ext cx="640080" cy="4572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en-US" sz="1000" dirty="0" smtClean="0">
                <a:solidFill>
                  <a:srgbClr val="1F497D"/>
                </a:solidFill>
                <a:latin typeface="Arial" pitchFamily="18" charset="0"/>
                <a:cs typeface="Arial" pitchFamily="18" charset="0"/>
              </a:rPr>
              <a:t>F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457200" y="50292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 K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097280" y="50292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15.85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737360" y="50292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26.37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2377440" y="50292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35.22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3017520" y="50292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12.68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566160" y="5029200"/>
            <a:ext cx="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0.0325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3657600" y="50292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0.0325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4297680" y="50292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1.1088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4937760" y="50292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0.9441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5577840" y="50292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0.1851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6217920" y="50292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457200" y="53035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1097280" y="53035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34.50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737360" y="53035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43.08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2377440" y="53035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296.09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3017520" y="53035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8.44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3566160" y="5303520"/>
            <a:ext cx="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0.1249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657600" y="530352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0.1249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297680" y="53035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1.0608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4937760" y="53035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0.9661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5577840" y="53035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0.3412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6217920" y="53035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1.0000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457200" y="55778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097280" y="55778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15.88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737360" y="55778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13.05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2377440" y="55778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322.99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3017520" y="55778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6.75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3566160" y="5577840"/>
            <a:ext cx="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0.0811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3657600" y="557784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0.0811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297680" y="55778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0.9793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4937760" y="55778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1.0002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5577840" y="55778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0.5195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6217920" y="55778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1.0044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457200" y="585216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1097280" y="585216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1.53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1737360" y="585216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1.13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2377440" y="585216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30.97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3017520" y="585216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9.92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3566160" y="5852160"/>
            <a:ext cx="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0.0078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3657600" y="585216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0.0078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4297680" y="585216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0.9429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4937760" y="585216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1.0074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5577840" y="585216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0.5402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6217920" y="585216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1.0073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457200" y="612648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1097280" y="612648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13.27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1737360" y="612648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9.44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2377440" y="612648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322.88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3017520" y="612648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5.45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3566160" y="6126480"/>
            <a:ext cx="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0.0848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3657600" y="612648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0.0848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4297680" y="612648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0.9634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4937760" y="612648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1.0141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5577840" y="612648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0.6595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6217920" y="612648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1.0048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457200" y="64008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1097280" y="64008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0.32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1737360" y="64008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0.20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2377440" y="64008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7.21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3017520" y="64008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25.67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3566160" y="6400800"/>
            <a:ext cx="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0.0024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3657600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0.0024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4297680" y="64008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0.9431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4937760" y="64008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1.0265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5577840" y="64008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0.7712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6217920" y="640080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1.0117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457200" y="66751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1097280" y="66751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0.38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1737360" y="66751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0.19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2377440" y="66751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6.41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3017520" y="66751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29.69</a:t>
            </a:r>
          </a:p>
        </p:txBody>
      </p:sp>
      <p:sp>
        <p:nvSpPr>
          <p:cNvPr id="121" name="TextBox 121"/>
          <p:cNvSpPr txBox="1"/>
          <p:nvPr/>
        </p:nvSpPr>
        <p:spPr>
          <a:xfrm>
            <a:off x="3566160" y="6675120"/>
            <a:ext cx="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0.0035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3657600" y="667512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0.0035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4297680" y="66751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0.9084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4937760" y="66751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1.0469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5577840" y="66751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0.9598</a:t>
            </a:r>
          </a:p>
        </p:txBody>
      </p:sp>
      <p:sp>
        <p:nvSpPr>
          <p:cNvPr id="126" name="TextBox 126"/>
          <p:cNvSpPr txBox="1"/>
          <p:nvPr/>
        </p:nvSpPr>
        <p:spPr>
          <a:xfrm>
            <a:off x="6217920" y="667512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1.0556</a:t>
            </a:r>
          </a:p>
        </p:txBody>
      </p:sp>
      <p:sp>
        <p:nvSpPr>
          <p:cNvPr id="127" name="TextBox 127"/>
          <p:cNvSpPr txBox="1"/>
          <p:nvPr/>
        </p:nvSpPr>
        <p:spPr>
          <a:xfrm>
            <a:off x="457200" y="69494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</a:t>
            </a:r>
          </a:p>
        </p:txBody>
      </p:sp>
      <p:sp>
        <p:nvSpPr>
          <p:cNvPr id="128" name="TextBox 128"/>
          <p:cNvSpPr txBox="1"/>
          <p:nvPr/>
        </p:nvSpPr>
        <p:spPr>
          <a:xfrm>
            <a:off x="1097280" y="69494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18.27</a:t>
            </a:r>
          </a:p>
        </p:txBody>
      </p:sp>
      <p:sp>
        <p:nvSpPr>
          <p:cNvPr id="129" name="TextBox 129"/>
          <p:cNvSpPr txBox="1"/>
          <p:nvPr/>
        </p:nvSpPr>
        <p:spPr>
          <a:xfrm>
            <a:off x="1737360" y="69494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6.54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2377440" y="69494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134.33</a:t>
            </a:r>
          </a:p>
        </p:txBody>
      </p:sp>
      <p:sp>
        <p:nvSpPr>
          <p:cNvPr id="131" name="TextBox 131"/>
          <p:cNvSpPr txBox="1"/>
          <p:nvPr/>
        </p:nvSpPr>
        <p:spPr>
          <a:xfrm>
            <a:off x="3017520" y="69494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3.57</a:t>
            </a:r>
          </a:p>
        </p:txBody>
      </p:sp>
      <p:sp>
        <p:nvSpPr>
          <p:cNvPr id="132" name="TextBox 132"/>
          <p:cNvSpPr txBox="1"/>
          <p:nvPr/>
        </p:nvSpPr>
        <p:spPr>
          <a:xfrm>
            <a:off x="3566160" y="6949440"/>
            <a:ext cx="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0.1561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3657600" y="694944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0.1561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4297680" y="69494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0.8079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4937760" y="69494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1.0652</a:t>
            </a:r>
          </a:p>
        </p:txBody>
      </p:sp>
      <p:sp>
        <p:nvSpPr>
          <p:cNvPr id="136" name="TextBox 136"/>
          <p:cNvSpPr txBox="1"/>
          <p:nvPr/>
        </p:nvSpPr>
        <p:spPr>
          <a:xfrm>
            <a:off x="5577840" y="69494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1.0076</a:t>
            </a:r>
          </a:p>
        </p:txBody>
      </p:sp>
      <p:sp>
        <p:nvSpPr>
          <p:cNvPr id="137" name="TextBox 137"/>
          <p:cNvSpPr txBox="1"/>
          <p:nvPr/>
        </p:nvSpPr>
        <p:spPr>
          <a:xfrm>
            <a:off x="6217920" y="6949440"/>
            <a:ext cx="64008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1.0496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Office PowerPoint</Application>
  <PresentationFormat>Custom</PresentationFormat>
  <Paragraphs>128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Stimulsoft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Stimulsoft Reports</dc:creator>
  <cp:lastModifiedBy>supervisor</cp:lastModifiedBy>
  <cp:revision>2</cp:revision>
  <dcterms:created xsi:type="dcterms:W3CDTF">2018-01-06T18:22:49Z</dcterms:created>
  <dcterms:modified xsi:type="dcterms:W3CDTF">2018-01-06T18:23:18Z</dcterms:modified>
</cp:coreProperties>
</file>