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66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73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72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35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70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9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71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64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3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15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04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56ADA-4C1B-4B26-AA4E-31B41A16C985}" type="datetimeFigureOut">
              <a:rPr lang="en-GB" smtClean="0"/>
              <a:t>06/01/2020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B987D-B5E1-44D3-B581-88492AFD19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58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09" descr="sr fluro_0015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420" y="249482"/>
            <a:ext cx="5478352" cy="411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311" descr="ce fluro_0018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15" y="249482"/>
            <a:ext cx="5478352" cy="411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04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0" descr="fluro_0006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516" y="995218"/>
            <a:ext cx="5478352" cy="411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33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preaan\OneDrive - University of Leeds\leeds\APTH-LEEDS\SEM\fl scaffolds 2\chflce_0017.tif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88" y="144981"/>
            <a:ext cx="5403534" cy="4048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preaan\OneDrive - University of Leeds\leeds\APTH-LEEDS\SEM\fl scaffolds 2\chflce_0020_2.t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142" y="145177"/>
            <a:ext cx="5403272" cy="40482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368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preaan\OneDrive - University of Leeds\leeds\APTH-LEEDS\SEM\fl scaffolds 2\chflce_0022_2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24" y="477174"/>
            <a:ext cx="5403272" cy="4056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116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Antonios Anastasiou</dc:creator>
  <cp:lastModifiedBy>Antonios Anastasiou</cp:lastModifiedBy>
  <cp:revision>2</cp:revision>
  <dcterms:created xsi:type="dcterms:W3CDTF">2020-01-06T16:30:09Z</dcterms:created>
  <dcterms:modified xsi:type="dcterms:W3CDTF">2020-01-06T18:02:09Z</dcterms:modified>
</cp:coreProperties>
</file>