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114" y="-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AB206-783E-4382-9E10-FE828B976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841E40-A6DA-4065-9329-99F8241C0C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DF1F3-CC3D-4DAC-8C99-E24E1424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95257-28D7-48B6-B5A7-0BFF7ACD4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86DEF-B990-4195-88C0-853042F9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49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6553F-6270-4BBE-B556-E58746E8B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E55476-6693-458D-B9DC-EBEFB2D334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64F94-9182-4180-92DA-77B5F4BFA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232CA-20CA-4D4E-A4F4-B484058FE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22F02-FCC0-41D5-B059-BBDBD86B1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561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08D41B-BCCC-4432-8CE1-44274D43EE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8A8359-E5BC-4B81-A378-F8EB568DCE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A823C-FD42-42C1-848F-B6547AC56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6A54C-E55B-489D-9C8E-E4F9B268D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D1172-A67F-44E3-AD6C-26846B8BA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64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56559-3A3A-41DD-B4B4-DDD3E0314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5D3BB-56F5-4D6C-9AF2-17B344008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9C731C-544B-4494-9D21-328D58DD9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A6F44-3D16-4CE0-971B-651F25DEF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0415A-660C-4AD0-82D3-FD1A5299E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55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FA3C8-07EB-423D-8BDC-7BCE841D1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10E459-5ED8-481B-A332-7ED8DDDAF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B146E-9B28-44C0-9F07-A90D336B2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D513A-E989-4511-B608-579D95A7F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06632-8614-4402-A346-07631A274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453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567C4-063C-42B7-BE8C-2E80DE40A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4F740-278E-4445-9D75-5CC38B3759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45F72F-E348-43B2-82A4-0CAF7DF39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AD3A3-4DCE-4224-9128-12320F8E4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A8B776-4E9C-48E1-A6CB-5E9FF1C76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AB6CD-68E3-4A92-AF3B-4767733A1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8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62716-5611-44EB-914C-1B5E7AA79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F44AC-9872-446B-986C-CC4928FF9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D15FD6-0E00-452D-B315-F8ABE8BF8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E2F503-B659-4255-B885-FC3260C3A5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73A7FD-8BEF-4013-AA93-BFD4B27DC2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E6B5B3-781A-4351-B80C-0ABB0B149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095A77-E085-494B-BB22-C20175937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EBD2A9-3E98-4366-ABD1-E8482136E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859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6611B-9817-4FB3-9F21-6F533095D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115823-1A98-4992-A057-2FFE3D39B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1D7D33-5ACB-4D1A-8411-B696AC88A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13275-38C1-4C5E-BACD-C2FA7EA5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59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6D46F8-733E-4FE2-B738-709B58219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146BC9-1B1E-4742-9529-6518740B2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38881-183F-4D0B-A4CA-70356E480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985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AA215-A19C-4260-BDFB-85A902DA9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AD4A7-9380-4DB9-9A8A-D99F067DC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BCEDF2-4987-4DCD-8231-C1337744F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CCE58-965C-464B-B596-894F6F7C2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4DBD6D-AE16-4C90-93E8-D9AE9AE0F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37442A-2967-49C7-96DE-1E562668B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67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337C1-E9E5-4619-843A-E00854A4B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50E21A-0EB0-4560-9E77-513EDB9EE3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28368-F945-47D7-BE20-6C096CEE9C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1400C-8525-4215-BBB7-8B018828B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391C8A-D450-4A6B-8AF6-7B9D88E78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F97828-EED9-4347-A672-C7B251231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834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1E4115-5856-4E68-A319-3A592B3EA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D75F2-4DD2-4361-A8D9-E7581CD11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34B62-E75D-4B47-AC39-DAD5BFD55B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04753-642E-42B4-860C-B1BCDB2660FE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DF949-333E-47C7-B5BD-D75EDD0EF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09D9B-A705-4BD9-A6F7-AC3FE91FC6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FC5B0-3101-4CE3-B303-B07EF9DA2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9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32FB63FF-CE4D-41D8-BCB2-7FE184DC3E46}"/>
              </a:ext>
            </a:extLst>
          </p:cNvPr>
          <p:cNvGrpSpPr/>
          <p:nvPr/>
        </p:nvGrpSpPr>
        <p:grpSpPr>
          <a:xfrm>
            <a:off x="226247" y="1847395"/>
            <a:ext cx="11822630" cy="3389409"/>
            <a:chOff x="226247" y="1847395"/>
            <a:chExt cx="11822630" cy="338940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DDE1BDF-75B6-46D8-BDBA-C30BC1DF0EAD}"/>
                </a:ext>
              </a:extLst>
            </p:cNvPr>
            <p:cNvGrpSpPr/>
            <p:nvPr/>
          </p:nvGrpSpPr>
          <p:grpSpPr>
            <a:xfrm>
              <a:off x="9647427" y="2327565"/>
              <a:ext cx="2401450" cy="2262908"/>
              <a:chOff x="3001820" y="2327565"/>
              <a:chExt cx="2401450" cy="2262908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6F87C134-6950-400D-AE61-7A5F311A98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4945" y="2567709"/>
                <a:ext cx="0" cy="13208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4B2AAA4A-1811-4BC5-AA7C-53AE1A822C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985" y="3269673"/>
                <a:ext cx="0" cy="13208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70E77BFD-3CBA-48AC-8887-092328A196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79025" y="2567709"/>
                <a:ext cx="0" cy="13208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8EA1CEA-B468-4D37-9544-5E1DD41277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26065" y="2567709"/>
                <a:ext cx="0" cy="13208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26905E2-2516-4D86-A4CA-CFEBBBDF0D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73105" y="3269673"/>
                <a:ext cx="0" cy="13208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83B5ED4-F8EE-4BA8-AF08-EF32CFA109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20145" y="2567709"/>
                <a:ext cx="0" cy="13208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69F23AEB-5C21-4000-B3AE-D2BE6A233903}"/>
                  </a:ext>
                </a:extLst>
              </p:cNvPr>
              <p:cNvSpPr/>
              <p:nvPr/>
            </p:nvSpPr>
            <p:spPr>
              <a:xfrm>
                <a:off x="3001820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+</a:t>
                </a: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15A6FD9-7131-43CB-BE32-22F0988D72DA}"/>
                  </a:ext>
                </a:extLst>
              </p:cNvPr>
              <p:cNvSpPr/>
              <p:nvPr/>
            </p:nvSpPr>
            <p:spPr>
              <a:xfrm>
                <a:off x="4342940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+</a:t>
                </a: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0630B43-CC44-46D1-BCA4-1E76E4A3792F}"/>
                  </a:ext>
                </a:extLst>
              </p:cNvPr>
              <p:cNvSpPr/>
              <p:nvPr/>
            </p:nvSpPr>
            <p:spPr>
              <a:xfrm>
                <a:off x="3895900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-</a:t>
                </a: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91E68E2-0341-48AC-A079-505DA69461AB}"/>
                  </a:ext>
                </a:extLst>
              </p:cNvPr>
              <p:cNvSpPr/>
              <p:nvPr/>
            </p:nvSpPr>
            <p:spPr>
              <a:xfrm>
                <a:off x="5237020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-</a:t>
                </a:r>
              </a:p>
            </p:txBody>
          </p:sp>
          <p:sp>
            <p:nvSpPr>
              <p:cNvPr id="16" name="Isosceles Triangle 15">
                <a:extLst>
                  <a:ext uri="{FF2B5EF4-FFF2-40B4-BE49-F238E27FC236}">
                    <a16:creationId xmlns:a16="http://schemas.microsoft.com/office/drawing/2014/main" id="{B8621A9E-9B12-4E78-9056-F398B4DC57BE}"/>
                  </a:ext>
                </a:extLst>
              </p:cNvPr>
              <p:cNvSpPr/>
              <p:nvPr/>
            </p:nvSpPr>
            <p:spPr>
              <a:xfrm rot="1616614">
                <a:off x="3208347" y="3242360"/>
                <a:ext cx="447040" cy="43410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Isosceles Triangle 16">
                <a:extLst>
                  <a:ext uri="{FF2B5EF4-FFF2-40B4-BE49-F238E27FC236}">
                    <a16:creationId xmlns:a16="http://schemas.microsoft.com/office/drawing/2014/main" id="{6854B7DD-F292-4074-8E00-404365993B69}"/>
                  </a:ext>
                </a:extLst>
              </p:cNvPr>
              <p:cNvSpPr/>
              <p:nvPr/>
            </p:nvSpPr>
            <p:spPr>
              <a:xfrm rot="1616614">
                <a:off x="4550883" y="3242360"/>
                <a:ext cx="447040" cy="43410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7A0045-C118-4FB7-A3BB-EF61272550DA}"/>
                </a:ext>
              </a:extLst>
            </p:cNvPr>
            <p:cNvSpPr txBox="1"/>
            <p:nvPr/>
          </p:nvSpPr>
          <p:spPr>
            <a:xfrm>
              <a:off x="10257221" y="4590473"/>
              <a:ext cx="11818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to reactor</a:t>
              </a:r>
            </a:p>
            <a:p>
              <a:pPr algn="ctr"/>
              <a:r>
                <a:rPr lang="en-GB" b="1" dirty="0"/>
                <a:t>no current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25FECFB-6AA8-434C-B98F-D26FC3D732E3}"/>
                </a:ext>
              </a:extLst>
            </p:cNvPr>
            <p:cNvSpPr txBox="1"/>
            <p:nvPr/>
          </p:nvSpPr>
          <p:spPr>
            <a:xfrm>
              <a:off x="10316853" y="1847395"/>
              <a:ext cx="1062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from PSU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BBCE597-0A73-4116-9386-920A44DD1528}"/>
                </a:ext>
              </a:extLst>
            </p:cNvPr>
            <p:cNvGrpSpPr/>
            <p:nvPr/>
          </p:nvGrpSpPr>
          <p:grpSpPr>
            <a:xfrm>
              <a:off x="6507033" y="2327565"/>
              <a:ext cx="2401450" cy="2262908"/>
              <a:chOff x="6507033" y="2327565"/>
              <a:chExt cx="2401450" cy="2262908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9E5A044-CA95-4C2B-8560-5169F30B2C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90158" y="2567709"/>
                <a:ext cx="0" cy="13208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492A3DF1-AE97-441C-A864-CFEE017CEA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37198" y="3269673"/>
                <a:ext cx="0" cy="13208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0FB3FE-D3F0-4E52-8FCA-11733E1EC5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84238" y="2567709"/>
                <a:ext cx="0" cy="13208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B60AC8C-A86A-482E-A774-69CFD4235F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1278" y="2567709"/>
                <a:ext cx="0" cy="13208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F89D97DF-E9B5-447A-AAFF-5027D79898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78318" y="3269673"/>
                <a:ext cx="0" cy="13208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315B3782-76BD-4E44-B475-CD1DD96F68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25358" y="2567709"/>
                <a:ext cx="0" cy="13208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91B7DBBB-68FA-431A-93A4-DA09253F4BDC}"/>
                  </a:ext>
                </a:extLst>
              </p:cNvPr>
              <p:cNvSpPr/>
              <p:nvPr/>
            </p:nvSpPr>
            <p:spPr>
              <a:xfrm>
                <a:off x="6507033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+</a:t>
                </a: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9ADF8FE-0EAE-4689-B47E-76432B67F1CE}"/>
                  </a:ext>
                </a:extLst>
              </p:cNvPr>
              <p:cNvSpPr/>
              <p:nvPr/>
            </p:nvSpPr>
            <p:spPr>
              <a:xfrm>
                <a:off x="7848153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+</a:t>
                </a: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D9658CF5-C2E4-479B-B567-178D7B2F0AB9}"/>
                  </a:ext>
                </a:extLst>
              </p:cNvPr>
              <p:cNvSpPr/>
              <p:nvPr/>
            </p:nvSpPr>
            <p:spPr>
              <a:xfrm>
                <a:off x="7401113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-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474D77E0-921E-4BB4-83B3-1F425DFF1E19}"/>
                  </a:ext>
                </a:extLst>
              </p:cNvPr>
              <p:cNvSpPr/>
              <p:nvPr/>
            </p:nvSpPr>
            <p:spPr>
              <a:xfrm>
                <a:off x="8742233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-</a:t>
                </a:r>
              </a:p>
            </p:txBody>
          </p:sp>
          <p:sp>
            <p:nvSpPr>
              <p:cNvPr id="36" name="Isosceles Triangle 35">
                <a:extLst>
                  <a:ext uri="{FF2B5EF4-FFF2-40B4-BE49-F238E27FC236}">
                    <a16:creationId xmlns:a16="http://schemas.microsoft.com/office/drawing/2014/main" id="{26144D0B-8566-43A9-8CAC-73B0E7C75A79}"/>
                  </a:ext>
                </a:extLst>
              </p:cNvPr>
              <p:cNvSpPr/>
              <p:nvPr/>
            </p:nvSpPr>
            <p:spPr>
              <a:xfrm rot="19983386" flipH="1">
                <a:off x="6920295" y="3242360"/>
                <a:ext cx="447040" cy="43410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Isosceles Triangle 36">
                <a:extLst>
                  <a:ext uri="{FF2B5EF4-FFF2-40B4-BE49-F238E27FC236}">
                    <a16:creationId xmlns:a16="http://schemas.microsoft.com/office/drawing/2014/main" id="{7481AFFB-5F1D-436C-892A-A4E0D5E04FB4}"/>
                  </a:ext>
                </a:extLst>
              </p:cNvPr>
              <p:cNvSpPr/>
              <p:nvPr/>
            </p:nvSpPr>
            <p:spPr>
              <a:xfrm rot="19983386" flipH="1">
                <a:off x="8262831" y="3242360"/>
                <a:ext cx="447040" cy="43410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id="{9C804E55-8899-4D93-8622-88AA11D9C255}"/>
                </a:ext>
              </a:extLst>
            </p:cNvPr>
            <p:cNvSpPr/>
            <p:nvPr/>
          </p:nvSpPr>
          <p:spPr>
            <a:xfrm rot="19983386" flipH="1">
              <a:off x="3773366" y="3242361"/>
              <a:ext cx="447040" cy="434109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ED4D0E94-8A85-47C7-9CF1-D18218A3479D}"/>
                </a:ext>
              </a:extLst>
            </p:cNvPr>
            <p:cNvSpPr/>
            <p:nvPr/>
          </p:nvSpPr>
          <p:spPr>
            <a:xfrm rot="19983386" flipH="1">
              <a:off x="1973705" y="3242361"/>
              <a:ext cx="447040" cy="434109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EBA41B5-EE4D-4C35-B78D-C291DBF3BA34}"/>
                </a:ext>
              </a:extLst>
            </p:cNvPr>
            <p:cNvSpPr txBox="1"/>
            <p:nvPr/>
          </p:nvSpPr>
          <p:spPr>
            <a:xfrm>
              <a:off x="7122662" y="4590473"/>
              <a:ext cx="11818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to reactor</a:t>
              </a:r>
            </a:p>
            <a:p>
              <a:r>
                <a:rPr lang="en-GB" b="1" dirty="0"/>
                <a:t>no current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E9DAD8C-9BC5-49A4-A556-92503DE1E95C}"/>
                </a:ext>
              </a:extLst>
            </p:cNvPr>
            <p:cNvSpPr txBox="1"/>
            <p:nvPr/>
          </p:nvSpPr>
          <p:spPr>
            <a:xfrm>
              <a:off x="7176459" y="1847395"/>
              <a:ext cx="1062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from PSU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5EE56C3-4A51-4D62-A20C-E8E6C000EF24}"/>
                </a:ext>
              </a:extLst>
            </p:cNvPr>
            <p:cNvGrpSpPr/>
            <p:nvPr/>
          </p:nvGrpSpPr>
          <p:grpSpPr>
            <a:xfrm>
              <a:off x="3366640" y="2327565"/>
              <a:ext cx="2401450" cy="2262908"/>
              <a:chOff x="3001820" y="2327565"/>
              <a:chExt cx="2401450" cy="2262908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FBC2692-C7CA-4364-BB7F-BF41C8A363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4945" y="2567709"/>
                <a:ext cx="0" cy="13208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CC90EA3-92FC-4052-8C34-496839BD5D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1985" y="3269673"/>
                <a:ext cx="0" cy="13208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35A2F0E-C12E-42F6-881A-C6732A1C97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79025" y="2567709"/>
                <a:ext cx="0" cy="13208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03CCC7F-F64C-4053-BABD-07404D1F5B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26065" y="2567709"/>
                <a:ext cx="0" cy="13208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1583CE1E-3F7B-4D1D-A2A2-8C545F9039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73105" y="3269673"/>
                <a:ext cx="0" cy="13208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AF5451A5-71FE-4955-B0C6-663A847AE3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20145" y="2567709"/>
                <a:ext cx="0" cy="13208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000669B-1B84-4D4A-BCDE-89DCE9422355}"/>
                  </a:ext>
                </a:extLst>
              </p:cNvPr>
              <p:cNvSpPr/>
              <p:nvPr/>
            </p:nvSpPr>
            <p:spPr>
              <a:xfrm>
                <a:off x="3001820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+</a:t>
                </a: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C9634046-B711-4616-8D98-C3C0D1F4987B}"/>
                  </a:ext>
                </a:extLst>
              </p:cNvPr>
              <p:cNvSpPr/>
              <p:nvPr/>
            </p:nvSpPr>
            <p:spPr>
              <a:xfrm>
                <a:off x="4342940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+</a:t>
                </a: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C595296-2D8D-49E7-A2E8-769C0A2962FC}"/>
                  </a:ext>
                </a:extLst>
              </p:cNvPr>
              <p:cNvSpPr/>
              <p:nvPr/>
            </p:nvSpPr>
            <p:spPr>
              <a:xfrm>
                <a:off x="3895900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-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0B77D1D-F395-465A-A4BB-3E97C626F075}"/>
                  </a:ext>
                </a:extLst>
              </p:cNvPr>
              <p:cNvSpPr/>
              <p:nvPr/>
            </p:nvSpPr>
            <p:spPr>
              <a:xfrm>
                <a:off x="5237020" y="2327565"/>
                <a:ext cx="166250" cy="2032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ln>
                      <a:solidFill>
                        <a:sysClr val="windowText" lastClr="000000"/>
                      </a:solidFill>
                    </a:ln>
                    <a:solidFill>
                      <a:sysClr val="windowText" lastClr="000000"/>
                    </a:solidFill>
                  </a:rPr>
                  <a:t>-</a:t>
                </a:r>
              </a:p>
            </p:txBody>
          </p:sp>
          <p:sp>
            <p:nvSpPr>
              <p:cNvPr id="53" name="Isosceles Triangle 52">
                <a:extLst>
                  <a:ext uri="{FF2B5EF4-FFF2-40B4-BE49-F238E27FC236}">
                    <a16:creationId xmlns:a16="http://schemas.microsoft.com/office/drawing/2014/main" id="{152E7956-C1D7-4F8F-B7E8-B64E706BAA2F}"/>
                  </a:ext>
                </a:extLst>
              </p:cNvPr>
              <p:cNvSpPr/>
              <p:nvPr/>
            </p:nvSpPr>
            <p:spPr>
              <a:xfrm rot="1616614">
                <a:off x="4550883" y="3242360"/>
                <a:ext cx="447040" cy="434109"/>
              </a:xfrm>
              <a:prstGeom prst="triangl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5B303F0-A5D5-4A16-B9DF-1890FB286664}"/>
                </a:ext>
              </a:extLst>
            </p:cNvPr>
            <p:cNvSpPr txBox="1"/>
            <p:nvPr/>
          </p:nvSpPr>
          <p:spPr>
            <a:xfrm>
              <a:off x="3743422" y="4590473"/>
              <a:ext cx="16478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to reactor</a:t>
              </a:r>
            </a:p>
            <a:p>
              <a:pPr algn="ctr"/>
              <a:r>
                <a:rPr lang="en-GB" b="1" dirty="0"/>
                <a:t>current flowing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61F1F8D-D795-41A0-9E88-6687C25C236E}"/>
                </a:ext>
              </a:extLst>
            </p:cNvPr>
            <p:cNvSpPr txBox="1"/>
            <p:nvPr/>
          </p:nvSpPr>
          <p:spPr>
            <a:xfrm>
              <a:off x="4036066" y="1847395"/>
              <a:ext cx="1062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from PSU</a:t>
              </a: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0EF07FA-D9D1-4FAB-B601-E129DFF3FB67}"/>
                </a:ext>
              </a:extLst>
            </p:cNvPr>
            <p:cNvGrpSpPr/>
            <p:nvPr/>
          </p:nvGrpSpPr>
          <p:grpSpPr>
            <a:xfrm>
              <a:off x="226247" y="1847395"/>
              <a:ext cx="2401450" cy="2743078"/>
              <a:chOff x="3001820" y="1847395"/>
              <a:chExt cx="2401450" cy="2743078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830A27FD-25D9-4F50-98BF-F8BB3F81A3BF}"/>
                  </a:ext>
                </a:extLst>
              </p:cNvPr>
              <p:cNvGrpSpPr/>
              <p:nvPr/>
            </p:nvGrpSpPr>
            <p:grpSpPr>
              <a:xfrm>
                <a:off x="3001820" y="2327565"/>
                <a:ext cx="2401450" cy="2262908"/>
                <a:chOff x="3001820" y="2327565"/>
                <a:chExt cx="2401450" cy="2262908"/>
              </a:xfrm>
            </p:grpSpPr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C67C12AD-657E-4820-8428-0E972DED5E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84945" y="2567709"/>
                  <a:ext cx="0" cy="13208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D54BFDBA-5E68-46A4-9DA0-CD5A5434E9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31985" y="3269673"/>
                  <a:ext cx="0" cy="1320800"/>
                </a:xfrm>
                <a:prstGeom prst="line">
                  <a:avLst/>
                </a:prstGeom>
                <a:ln w="1905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D12EA87A-5B00-4AA1-B9F1-AFE313232F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79025" y="2567709"/>
                  <a:ext cx="0" cy="13208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207BC868-B1D3-4D0C-9D17-1C8F03074C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26065" y="2567709"/>
                  <a:ext cx="0" cy="13208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27286124-AAFD-45E2-8EBB-77EF78B9CE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73105" y="3269673"/>
                  <a:ext cx="0" cy="1320800"/>
                </a:xfrm>
                <a:prstGeom prst="line">
                  <a:avLst/>
                </a:prstGeom>
                <a:ln w="1905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09BE448A-AE7E-4241-A691-EC46654018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20145" y="2567709"/>
                  <a:ext cx="0" cy="13208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209E76DC-9000-46A9-A109-62BA487EB0D0}"/>
                    </a:ext>
                  </a:extLst>
                </p:cNvPr>
                <p:cNvSpPr/>
                <p:nvPr/>
              </p:nvSpPr>
              <p:spPr>
                <a:xfrm>
                  <a:off x="3001820" y="2327565"/>
                  <a:ext cx="166250" cy="20320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ln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</a:rPr>
                    <a:t>+</a:t>
                  </a:r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A056AD61-D503-45E7-A1BB-F09FE7262A3E}"/>
                    </a:ext>
                  </a:extLst>
                </p:cNvPr>
                <p:cNvSpPr/>
                <p:nvPr/>
              </p:nvSpPr>
              <p:spPr>
                <a:xfrm>
                  <a:off x="4342940" y="2327565"/>
                  <a:ext cx="166250" cy="20320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ln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</a:rPr>
                    <a:t>+</a:t>
                  </a:r>
                </a:p>
              </p:txBody>
            </p:sp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04CB3C19-6FA0-4CC4-9AD5-9098A1A74B2A}"/>
                    </a:ext>
                  </a:extLst>
                </p:cNvPr>
                <p:cNvSpPr/>
                <p:nvPr/>
              </p:nvSpPr>
              <p:spPr>
                <a:xfrm>
                  <a:off x="3895900" y="2327565"/>
                  <a:ext cx="166250" cy="2032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ln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</a:rPr>
                    <a:t>-</a:t>
                  </a:r>
                </a:p>
              </p:txBody>
            </p:sp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C1E2BBE6-1040-4086-9223-A4FE18EEF687}"/>
                    </a:ext>
                  </a:extLst>
                </p:cNvPr>
                <p:cNvSpPr/>
                <p:nvPr/>
              </p:nvSpPr>
              <p:spPr>
                <a:xfrm>
                  <a:off x="5237020" y="2327565"/>
                  <a:ext cx="166250" cy="20320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>
                      <a:ln>
                        <a:solidFill>
                          <a:sysClr val="windowText" lastClr="000000"/>
                        </a:solidFill>
                      </a:ln>
                      <a:solidFill>
                        <a:sysClr val="windowText" lastClr="000000"/>
                      </a:solidFill>
                    </a:rPr>
                    <a:t>-</a:t>
                  </a:r>
                </a:p>
              </p:txBody>
            </p:sp>
            <p:sp>
              <p:nvSpPr>
                <p:cNvPr id="68" name="Isosceles Triangle 67">
                  <a:extLst>
                    <a:ext uri="{FF2B5EF4-FFF2-40B4-BE49-F238E27FC236}">
                      <a16:creationId xmlns:a16="http://schemas.microsoft.com/office/drawing/2014/main" id="{25C0596D-E293-405B-8177-B92FB5E83801}"/>
                    </a:ext>
                  </a:extLst>
                </p:cNvPr>
                <p:cNvSpPr/>
                <p:nvPr/>
              </p:nvSpPr>
              <p:spPr>
                <a:xfrm rot="1616614">
                  <a:off x="3208347" y="3242360"/>
                  <a:ext cx="447040" cy="434109"/>
                </a:xfrm>
                <a:prstGeom prst="triangle">
                  <a:avLst/>
                </a:prstGeom>
                <a:solidFill>
                  <a:schemeClr val="accent1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9F3D4B3-D061-45F3-A583-6CC583A98234}"/>
                  </a:ext>
                </a:extLst>
              </p:cNvPr>
              <p:cNvSpPr txBox="1"/>
              <p:nvPr/>
            </p:nvSpPr>
            <p:spPr>
              <a:xfrm>
                <a:off x="3671246" y="1847395"/>
                <a:ext cx="10625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from PSU</a:t>
                </a:r>
              </a:p>
            </p:txBody>
          </p: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4E8BE33-CD69-48DC-8E1B-23250D1B07CD}"/>
                </a:ext>
              </a:extLst>
            </p:cNvPr>
            <p:cNvSpPr txBox="1"/>
            <p:nvPr/>
          </p:nvSpPr>
          <p:spPr>
            <a:xfrm>
              <a:off x="603029" y="4590473"/>
              <a:ext cx="16478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to reactor</a:t>
              </a:r>
            </a:p>
            <a:p>
              <a:pPr algn="ctr"/>
              <a:r>
                <a:rPr lang="en-GB" b="1" dirty="0"/>
                <a:t>current flowing</a:t>
              </a: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D0A012AB-0CC4-48E5-8AEC-E452F645167F}"/>
              </a:ext>
            </a:extLst>
          </p:cNvPr>
          <p:cNvSpPr txBox="1"/>
          <p:nvPr/>
        </p:nvSpPr>
        <p:spPr>
          <a:xfrm>
            <a:off x="150514" y="184739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748BAD1-A251-4D1D-AD26-39E8C601CE43}"/>
              </a:ext>
            </a:extLst>
          </p:cNvPr>
          <p:cNvSpPr txBox="1"/>
          <p:nvPr/>
        </p:nvSpPr>
        <p:spPr>
          <a:xfrm>
            <a:off x="3290907" y="184739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5166FA1-E8B5-4A76-90D6-1A3E5B980F69}"/>
              </a:ext>
            </a:extLst>
          </p:cNvPr>
          <p:cNvSpPr txBox="1"/>
          <p:nvPr/>
        </p:nvSpPr>
        <p:spPr>
          <a:xfrm>
            <a:off x="6431300" y="184739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B49C304-603C-4AED-8CA0-7C89194EC019}"/>
              </a:ext>
            </a:extLst>
          </p:cNvPr>
          <p:cNvSpPr txBox="1"/>
          <p:nvPr/>
        </p:nvSpPr>
        <p:spPr>
          <a:xfrm>
            <a:off x="9571694" y="1847395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778717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44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Christiane Schotten</dc:creator>
  <cp:lastModifiedBy>Christiane Schotten</cp:lastModifiedBy>
  <cp:revision>5</cp:revision>
  <dcterms:created xsi:type="dcterms:W3CDTF">2020-04-29T10:52:14Z</dcterms:created>
  <dcterms:modified xsi:type="dcterms:W3CDTF">2020-04-29T12:40:27Z</dcterms:modified>
</cp:coreProperties>
</file>