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2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B902-0232-493F-B81F-6787F47AA3AC}" type="datetimeFigureOut">
              <a:rPr lang="en-GB" smtClean="0"/>
              <a:t>21/12/2018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F5B81-8617-4A08-83CC-D9640544B2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793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B902-0232-493F-B81F-6787F47AA3AC}" type="datetimeFigureOut">
              <a:rPr lang="en-GB" smtClean="0"/>
              <a:t>21/12/2018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F5B81-8617-4A08-83CC-D9640544B2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3490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B902-0232-493F-B81F-6787F47AA3AC}" type="datetimeFigureOut">
              <a:rPr lang="en-GB" smtClean="0"/>
              <a:t>21/12/2018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F5B81-8617-4A08-83CC-D9640544B2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3005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B902-0232-493F-B81F-6787F47AA3AC}" type="datetimeFigureOut">
              <a:rPr lang="en-GB" smtClean="0"/>
              <a:t>21/12/2018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F5B81-8617-4A08-83CC-D9640544B2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35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B902-0232-493F-B81F-6787F47AA3AC}" type="datetimeFigureOut">
              <a:rPr lang="en-GB" smtClean="0"/>
              <a:t>21/12/2018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F5B81-8617-4A08-83CC-D9640544B2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223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B902-0232-493F-B81F-6787F47AA3AC}" type="datetimeFigureOut">
              <a:rPr lang="en-GB" smtClean="0"/>
              <a:t>21/12/2018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F5B81-8617-4A08-83CC-D9640544B2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327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B902-0232-493F-B81F-6787F47AA3AC}" type="datetimeFigureOut">
              <a:rPr lang="en-GB" smtClean="0"/>
              <a:t>21/12/2018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F5B81-8617-4A08-83CC-D9640544B2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667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B902-0232-493F-B81F-6787F47AA3AC}" type="datetimeFigureOut">
              <a:rPr lang="en-GB" smtClean="0"/>
              <a:t>21/12/2018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F5B81-8617-4A08-83CC-D9640544B2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4349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B902-0232-493F-B81F-6787F47AA3AC}" type="datetimeFigureOut">
              <a:rPr lang="en-GB" smtClean="0"/>
              <a:t>21/12/2018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F5B81-8617-4A08-83CC-D9640544B2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91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B902-0232-493F-B81F-6787F47AA3AC}" type="datetimeFigureOut">
              <a:rPr lang="en-GB" smtClean="0"/>
              <a:t>21/12/2018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F5B81-8617-4A08-83CC-D9640544B2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018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B902-0232-493F-B81F-6787F47AA3AC}" type="datetimeFigureOut">
              <a:rPr lang="en-GB" smtClean="0"/>
              <a:t>21/12/2018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F5B81-8617-4A08-83CC-D9640544B2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4252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1B902-0232-493F-B81F-6787F47AA3AC}" type="datetimeFigureOut">
              <a:rPr lang="en-GB" smtClean="0"/>
              <a:t>21/12/2018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7F5B81-8617-4A08-83CC-D9640544B2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466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d</a:t>
            </a:r>
            <a:r>
              <a:rPr lang="en-GB" dirty="0" smtClean="0"/>
              <a:t>6_LHS_b3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338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Room temperature pulses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472" y="1994569"/>
            <a:ext cx="3530708" cy="28245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8910" y="2877866"/>
            <a:ext cx="331230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Room temp behaviour as it should be.</a:t>
            </a:r>
          </a:p>
          <a:p>
            <a:r>
              <a:rPr lang="en-GB" dirty="0" smtClean="0"/>
              <a:t>Just Joule heating from pulses. Background change in resistance is due to temperature </a:t>
            </a:r>
            <a:r>
              <a:rPr lang="en-GB" dirty="0" smtClean="0"/>
              <a:t>drift (not actually including this figure in a paper due to the background drift. Included some nicer data from another device).</a:t>
            </a:r>
            <a:endParaRPr lang="en-GB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840" y="2226942"/>
            <a:ext cx="2550640" cy="20405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438985" y="4267454"/>
            <a:ext cx="3753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Overall variation due to temp changes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077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RvT4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210" y="3865606"/>
            <a:ext cx="3663262" cy="29306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920" y="3723504"/>
            <a:ext cx="3717323" cy="29738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841" y="79619"/>
            <a:ext cx="4572000" cy="3657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108" y="0"/>
            <a:ext cx="4572000" cy="36088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56951" y="4522573"/>
            <a:ext cx="2908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Heating after applying pulses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204535" y="1908419"/>
            <a:ext cx="40815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Region 0: 0-2500s </a:t>
            </a:r>
          </a:p>
          <a:p>
            <a:r>
              <a:rPr lang="en-GB" dirty="0" smtClean="0"/>
              <a:t>Ramp up the temperature from 320-404K</a:t>
            </a:r>
            <a:endParaRPr lang="en-GB" dirty="0" smtClean="0"/>
          </a:p>
          <a:p>
            <a:endParaRPr lang="en-GB" dirty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29848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RvT4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672" y="365125"/>
            <a:ext cx="4572000" cy="36393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748" y="365125"/>
            <a:ext cx="4572000" cy="3621024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V="1">
            <a:off x="6446520" y="1609661"/>
            <a:ext cx="1453896" cy="91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4681728" y="1545653"/>
            <a:ext cx="2039112" cy="4937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39"/>
          <a:stretch/>
        </p:blipFill>
        <p:spPr>
          <a:xfrm>
            <a:off x="3917442" y="3996790"/>
            <a:ext cx="4156710" cy="295178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435096" y="2523744"/>
            <a:ext cx="1146048" cy="6962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4008120" y="3247934"/>
            <a:ext cx="499872" cy="66569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82880" y="4764024"/>
            <a:ext cx="36301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Odd behaviour in this region. Appear to be flicking down to a new state but it’s slightly different for positive and negative pulses</a:t>
            </a:r>
          </a:p>
          <a:p>
            <a:r>
              <a:rPr lang="en-GB" dirty="0" smtClean="0"/>
              <a:t>10</a:t>
            </a:r>
            <a:r>
              <a:rPr lang="en-GB" baseline="30000" dirty="0" smtClean="0"/>
              <a:t>6</a:t>
            </a:r>
            <a:r>
              <a:rPr lang="en-GB" dirty="0" smtClean="0"/>
              <a:t> pulse train. Surrounding areas are 10</a:t>
            </a:r>
            <a:r>
              <a:rPr lang="en-GB" baseline="30000" dirty="0" smtClean="0"/>
              <a:t>5</a:t>
            </a:r>
            <a:r>
              <a:rPr lang="en-GB" dirty="0" smtClean="0"/>
              <a:t> (see next slide)</a:t>
            </a:r>
            <a:endParaRPr lang="en-GB" baseline="30000" dirty="0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3749040" y="4379976"/>
            <a:ext cx="457200" cy="2651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3673222" y="3268708"/>
            <a:ext cx="75818" cy="12987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9006840" y="4306824"/>
            <a:ext cx="2346960" cy="96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Much more mixed behaviour in this region</a:t>
            </a:r>
            <a:endParaRPr lang="en-GB" dirty="0"/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9643872" y="3858882"/>
            <a:ext cx="3048" cy="4479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096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RvT</a:t>
            </a:r>
            <a:r>
              <a:rPr lang="en-GB" dirty="0"/>
              <a:t>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238" y="365125"/>
            <a:ext cx="5486400" cy="3621024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2611395" y="3402227"/>
            <a:ext cx="1392194" cy="18947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Left Brace 6"/>
          <p:cNvSpPr/>
          <p:nvPr/>
        </p:nvSpPr>
        <p:spPr>
          <a:xfrm rot="16200000">
            <a:off x="4033754" y="3275457"/>
            <a:ext cx="96606" cy="156933"/>
          </a:xfrm>
          <a:prstGeom prst="leftBrace">
            <a:avLst/>
          </a:prstGeom>
          <a:solidFill>
            <a:schemeClr val="accent4"/>
          </a:solidFill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Left Brace 7"/>
          <p:cNvSpPr/>
          <p:nvPr/>
        </p:nvSpPr>
        <p:spPr>
          <a:xfrm rot="16200000">
            <a:off x="4438313" y="3103945"/>
            <a:ext cx="96607" cy="499956"/>
          </a:xfrm>
          <a:prstGeom prst="leftBrace">
            <a:avLst/>
          </a:prstGeom>
          <a:solidFill>
            <a:schemeClr val="accent4"/>
          </a:solidFill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Left Brace 8"/>
          <p:cNvSpPr/>
          <p:nvPr/>
        </p:nvSpPr>
        <p:spPr>
          <a:xfrm rot="16200000">
            <a:off x="5346432" y="2831661"/>
            <a:ext cx="96608" cy="1044523"/>
          </a:xfrm>
          <a:prstGeom prst="leftBrace">
            <a:avLst/>
          </a:prstGeom>
          <a:solidFill>
            <a:schemeClr val="accent4"/>
          </a:solidFill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Left Brace 9"/>
          <p:cNvSpPr/>
          <p:nvPr/>
        </p:nvSpPr>
        <p:spPr>
          <a:xfrm rot="16200000">
            <a:off x="6197646" y="3047039"/>
            <a:ext cx="96610" cy="613765"/>
          </a:xfrm>
          <a:prstGeom prst="leftBrace">
            <a:avLst/>
          </a:prstGeom>
          <a:solidFill>
            <a:schemeClr val="accent4"/>
          </a:solidFill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Left Brace 10"/>
          <p:cNvSpPr/>
          <p:nvPr/>
        </p:nvSpPr>
        <p:spPr>
          <a:xfrm rot="16200000">
            <a:off x="6855600" y="3024920"/>
            <a:ext cx="96611" cy="658002"/>
          </a:xfrm>
          <a:prstGeom prst="leftBrace">
            <a:avLst/>
          </a:prstGeom>
          <a:solidFill>
            <a:schemeClr val="accent4"/>
          </a:solidFill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2087937" y="5261441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N=10^5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4360" y="1591056"/>
            <a:ext cx="246187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Pulses:</a:t>
            </a:r>
          </a:p>
          <a:p>
            <a:endParaRPr lang="en-GB" dirty="0"/>
          </a:p>
          <a:p>
            <a:r>
              <a:rPr lang="en-GB" dirty="0" smtClean="0"/>
              <a:t>All pulses marked are trains of N</a:t>
            </a:r>
          </a:p>
          <a:p>
            <a:r>
              <a:rPr lang="en-GB" dirty="0" smtClean="0"/>
              <a:t>1us pulses with 9us recovery time.</a:t>
            </a:r>
          </a:p>
          <a:p>
            <a:endParaRPr lang="en-GB" dirty="0" smtClean="0"/>
          </a:p>
          <a:p>
            <a:r>
              <a:rPr lang="en-GB" dirty="0" smtClean="0"/>
              <a:t>Delay between pulse trains is 120 seconds.</a:t>
            </a:r>
            <a:endParaRPr lang="en-GB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4361688" y="3402227"/>
            <a:ext cx="27432" cy="18592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906021" y="5261441"/>
            <a:ext cx="911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N=10^6</a:t>
            </a:r>
            <a:endParaRPr lang="en-GB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5361705" y="3437716"/>
            <a:ext cx="27432" cy="18592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906038" y="5296930"/>
            <a:ext cx="911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N=10^5</a:t>
            </a:r>
            <a:endParaRPr lang="en-GB" dirty="0"/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6411014" y="3372530"/>
            <a:ext cx="27432" cy="18592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955347" y="5231744"/>
            <a:ext cx="911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N=10^3</a:t>
            </a:r>
            <a:endParaRPr lang="en-GB" dirty="0"/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7083255" y="3402227"/>
            <a:ext cx="32443" cy="21988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627588" y="5601076"/>
            <a:ext cx="911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N=10^4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3268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RvT5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1476504"/>
            <a:ext cx="3105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Mixture of applying pulses and temperature changes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5"/>
          <a:stretch/>
        </p:blipFill>
        <p:spPr>
          <a:xfrm>
            <a:off x="5494792" y="136623"/>
            <a:ext cx="5305014" cy="380404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200" y="2255438"/>
            <a:ext cx="43269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The first pulse at a new temperature appears to move transition in line with cooling branch.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On increasing the temperature the state then moves back towards the heating branch.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Can see these points on the R vs time plot.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54"/>
          <a:stretch/>
        </p:blipFill>
        <p:spPr>
          <a:xfrm>
            <a:off x="6321587" y="3940669"/>
            <a:ext cx="4000424" cy="2865772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>
            <a:off x="4936086" y="4110681"/>
            <a:ext cx="3211213" cy="2224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936086" y="4221892"/>
            <a:ext cx="3581838" cy="3418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" t="9123" r="6150" b="340"/>
          <a:stretch/>
        </p:blipFill>
        <p:spPr>
          <a:xfrm>
            <a:off x="3001662" y="4542828"/>
            <a:ext cx="3417472" cy="219161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95417" y="5082746"/>
            <a:ext cx="2767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Also see cooling branch matches up well with an earlier measurement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190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 v Temp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09"/>
          <a:stretch/>
        </p:blipFill>
        <p:spPr>
          <a:xfrm>
            <a:off x="3912973" y="832020"/>
            <a:ext cx="8377195" cy="49921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1936" y="2672202"/>
            <a:ext cx="33610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Cooling arm is reliably the same shape.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Heating arm varies between temperature cycles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579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RvT8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0"/>
          <a:stretch/>
        </p:blipFill>
        <p:spPr>
          <a:xfrm>
            <a:off x="2944369" y="313197"/>
            <a:ext cx="4572000" cy="33009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0"/>
          <a:stretch/>
        </p:blipFill>
        <p:spPr>
          <a:xfrm>
            <a:off x="292609" y="2283102"/>
            <a:ext cx="2225821" cy="16070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4632" y="1690688"/>
            <a:ext cx="1395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Back to 404K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7"/>
          <a:stretch/>
        </p:blipFill>
        <p:spPr>
          <a:xfrm>
            <a:off x="3221736" y="3822192"/>
            <a:ext cx="3999655" cy="293522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3858643"/>
            <a:ext cx="32217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Mixed behaviour from pulses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Can see behaviour is the same as in RvT2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All positive pulses do the same as all negative </a:t>
            </a:r>
            <a:r>
              <a:rPr lang="en-GB" dirty="0" smtClean="0"/>
              <a:t>pulses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For pos</a:t>
            </a:r>
            <a:r>
              <a:rPr lang="en-GB" dirty="0" smtClean="0"/>
              <a:t>itive pulses in a row and negative the pulse amp is 40mA and its 1e-6,9e-6, 1e6 pulses.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99"/>
          <a:stretch/>
        </p:blipFill>
        <p:spPr>
          <a:xfrm>
            <a:off x="7493323" y="3822192"/>
            <a:ext cx="4239955" cy="303580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34"/>
          <a:stretch/>
        </p:blipFill>
        <p:spPr>
          <a:xfrm>
            <a:off x="8517567" y="39195"/>
            <a:ext cx="2836233" cy="20208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79"/>
          <a:stretch/>
        </p:blipFill>
        <p:spPr>
          <a:xfrm>
            <a:off x="8580211" y="1865376"/>
            <a:ext cx="2732839" cy="180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63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271</Words>
  <Application>Microsoft Office PowerPoint</Application>
  <PresentationFormat>Widescreen</PresentationFormat>
  <Paragraphs>42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d6_LHS_b3</vt:lpstr>
      <vt:lpstr>Room temperature pulses</vt:lpstr>
      <vt:lpstr>RvT4</vt:lpstr>
      <vt:lpstr>RvT4</vt:lpstr>
      <vt:lpstr>RvT4</vt:lpstr>
      <vt:lpstr>RvT5</vt:lpstr>
      <vt:lpstr>R v Temp</vt:lpstr>
      <vt:lpstr>RvT8</vt:lpstr>
    </vt:vector>
  </TitlesOfParts>
  <Company>University of Leeds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d6_LHS_b3</dc:title>
  <dc:creator>Rowan Temple</dc:creator>
  <cp:lastModifiedBy>Rowan Temple</cp:lastModifiedBy>
  <cp:revision>3</cp:revision>
  <dcterms:created xsi:type="dcterms:W3CDTF">2018-12-21T14:34:01Z</dcterms:created>
  <dcterms:modified xsi:type="dcterms:W3CDTF">2018-12-21T15:49:24Z</dcterms:modified>
</cp:coreProperties>
</file>