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1" d="100"/>
          <a:sy n="71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2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736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7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8685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741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410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456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30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77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744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592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4B04F-02C6-49D1-A100-31996A7231BA}" type="datetimeFigureOut">
              <a:rPr lang="en-GB" smtClean="0"/>
              <a:t>01/01/2021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BEAC9-28B1-4CE8-AB4E-1068ACCAA6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6495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136994" y="2526906"/>
            <a:ext cx="5918012" cy="1804188"/>
            <a:chOff x="4309091" y="3320119"/>
            <a:chExt cx="5918012" cy="1804188"/>
          </a:xfrm>
        </p:grpSpPr>
        <p:grpSp>
          <p:nvGrpSpPr>
            <p:cNvPr id="5" name="Group 4"/>
            <p:cNvGrpSpPr/>
            <p:nvPr/>
          </p:nvGrpSpPr>
          <p:grpSpPr>
            <a:xfrm>
              <a:off x="4309091" y="3320119"/>
              <a:ext cx="4054336" cy="1804188"/>
              <a:chOff x="2868953" y="2471785"/>
              <a:chExt cx="4054336" cy="1804188"/>
            </a:xfrm>
          </p:grpSpPr>
          <p:grpSp>
            <p:nvGrpSpPr>
              <p:cNvPr id="1600" name="Group 1599"/>
              <p:cNvGrpSpPr/>
              <p:nvPr/>
            </p:nvGrpSpPr>
            <p:grpSpPr>
              <a:xfrm>
                <a:off x="3921228" y="2526037"/>
                <a:ext cx="2827787" cy="1685972"/>
                <a:chOff x="875871" y="2979781"/>
                <a:chExt cx="2827787" cy="1685972"/>
              </a:xfrm>
            </p:grpSpPr>
            <p:sp>
              <p:nvSpPr>
                <p:cNvPr id="1609" name="Rectangle 1608"/>
                <p:cNvSpPr/>
                <p:nvPr/>
              </p:nvSpPr>
              <p:spPr>
                <a:xfrm>
                  <a:off x="2201396" y="2979781"/>
                  <a:ext cx="176737" cy="1048969"/>
                </a:xfrm>
                <a:prstGeom prst="rect">
                  <a:avLst/>
                </a:prstGeom>
                <a:solidFill>
                  <a:srgbClr val="4D4D4D">
                    <a:lumMod val="60000"/>
                    <a:lumOff val="40000"/>
                  </a:srgbClr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  <p:sp>
              <p:nvSpPr>
                <p:cNvPr id="1610" name="Rounded Rectangle 1609"/>
                <p:cNvSpPr/>
                <p:nvPr/>
              </p:nvSpPr>
              <p:spPr>
                <a:xfrm>
                  <a:off x="875871" y="4420994"/>
                  <a:ext cx="2827787" cy="244759"/>
                </a:xfrm>
                <a:prstGeom prst="roundRect">
                  <a:avLst/>
                </a:prstGeom>
                <a:solidFill>
                  <a:srgbClr val="DDDDDD"/>
                </a:solidFill>
                <a:ln w="19050" cap="flat" cmpd="sng" algn="ctr">
                  <a:solidFill>
                    <a:sysClr val="windowText" lastClr="000000">
                      <a:shade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  <p:sp>
              <p:nvSpPr>
                <p:cNvPr id="1611" name="Rounded Rectangle 1610"/>
                <p:cNvSpPr/>
                <p:nvPr/>
              </p:nvSpPr>
              <p:spPr>
                <a:xfrm>
                  <a:off x="1229344" y="4163438"/>
                  <a:ext cx="2120840" cy="229685"/>
                </a:xfrm>
                <a:prstGeom prst="roundRect">
                  <a:avLst/>
                </a:prstGeom>
                <a:solidFill>
                  <a:srgbClr val="FF6666"/>
                </a:solidFill>
                <a:ln w="9525" cap="flat" cmpd="sng" algn="ctr">
                  <a:solidFill>
                    <a:srgbClr val="DDDDDD"/>
                  </a:solidFill>
                  <a:prstDash val="solid"/>
                </a:ln>
                <a:effectLst>
                  <a:outerShdw blurRad="50800" dist="43000" dir="5400000" rotWithShape="0">
                    <a:srgbClr val="000000">
                      <a:alpha val="40000"/>
                    </a:srgbClr>
                  </a:outerShdw>
                </a:effectLst>
                <a:scene3d>
                  <a:camera prst="orthographicFront" fov="0">
                    <a:rot lat="0" lon="0" rev="0"/>
                  </a:camera>
                  <a:lightRig rig="balanced" dir="t">
                    <a:rot lat="0" lon="0" rev="0"/>
                  </a:lightRig>
                </a:scene3d>
                <a:sp3d prstMaterial="matte">
                  <a:bevelT w="0" h="0"/>
                  <a:contourClr>
                    <a:srgbClr val="DDDDDD">
                      <a:tint val="100000"/>
                      <a:shade val="100000"/>
                      <a:hueMod val="100000"/>
                      <a:satMod val="100000"/>
                    </a:srgbClr>
                  </a:contourClr>
                </a:sp3d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  <p:cxnSp>
              <p:nvCxnSpPr>
                <p:cNvPr id="1612" name="Straight Connector 1611"/>
                <p:cNvCxnSpPr/>
                <p:nvPr/>
              </p:nvCxnSpPr>
              <p:spPr>
                <a:xfrm>
                  <a:off x="1229344" y="3957723"/>
                  <a:ext cx="0" cy="438922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38100" dist="25400" dir="5400000" rotWithShape="0">
                    <a:srgbClr val="000000">
                      <a:alpha val="40000"/>
                    </a:srgbClr>
                  </a:outerShdw>
                </a:effectLst>
              </p:spPr>
            </p:cxnSp>
            <p:cxnSp>
              <p:nvCxnSpPr>
                <p:cNvPr id="1613" name="Straight Connector 1612"/>
                <p:cNvCxnSpPr/>
                <p:nvPr/>
              </p:nvCxnSpPr>
              <p:spPr>
                <a:xfrm>
                  <a:off x="1229344" y="4396645"/>
                  <a:ext cx="2120840" cy="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38100" dist="25400" dir="5400000" rotWithShape="0">
                    <a:srgbClr val="000000">
                      <a:alpha val="40000"/>
                    </a:srgbClr>
                  </a:outerShdw>
                </a:effectLst>
              </p:spPr>
            </p:cxnSp>
            <p:cxnSp>
              <p:nvCxnSpPr>
                <p:cNvPr id="1614" name="Straight Connector 1613"/>
                <p:cNvCxnSpPr/>
                <p:nvPr/>
              </p:nvCxnSpPr>
              <p:spPr>
                <a:xfrm flipV="1">
                  <a:off x="3350185" y="3971276"/>
                  <a:ext cx="0" cy="441000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</a:ln>
                <a:effectLst>
                  <a:outerShdw blurRad="38100" dist="25400" dir="5400000" rotWithShape="0">
                    <a:srgbClr val="000000">
                      <a:alpha val="40000"/>
                    </a:srgbClr>
                  </a:outerShdw>
                </a:effectLst>
              </p:spPr>
            </p:cxnSp>
            <p:sp>
              <p:nvSpPr>
                <p:cNvPr id="1615" name="Rounded Rectangle 1614"/>
                <p:cNvSpPr/>
                <p:nvPr/>
              </p:nvSpPr>
              <p:spPr>
                <a:xfrm>
                  <a:off x="1406081" y="4014691"/>
                  <a:ext cx="1767367" cy="174828"/>
                </a:xfrm>
                <a:prstGeom prst="roundRect">
                  <a:avLst/>
                </a:prstGeom>
                <a:solidFill>
                  <a:srgbClr val="4D4D4D">
                    <a:lumMod val="60000"/>
                    <a:lumOff val="40000"/>
                  </a:srgbClr>
                </a:solidFill>
                <a:ln w="19050" cap="flat" cmpd="sng" algn="ctr">
                  <a:solidFill>
                    <a:sysClr val="windowText" lastClr="000000">
                      <a:shade val="50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  <p:sp>
              <p:nvSpPr>
                <p:cNvPr id="1616" name="Curved Right Arrow 1615"/>
                <p:cNvSpPr/>
                <p:nvPr/>
              </p:nvSpPr>
              <p:spPr>
                <a:xfrm>
                  <a:off x="1761991" y="3197062"/>
                  <a:ext cx="384664" cy="578683"/>
                </a:xfrm>
                <a:prstGeom prst="curvedRightArrow">
                  <a:avLst/>
                </a:prstGeom>
                <a:solidFill>
                  <a:srgbClr val="0070C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  <p:sp>
              <p:nvSpPr>
                <p:cNvPr id="1617" name="Curved Right Arrow 1616"/>
                <p:cNvSpPr/>
                <p:nvPr/>
              </p:nvSpPr>
              <p:spPr>
                <a:xfrm flipH="1" flipV="1">
                  <a:off x="2420403" y="3197062"/>
                  <a:ext cx="384664" cy="578683"/>
                </a:xfrm>
                <a:prstGeom prst="curvedRightArrow">
                  <a:avLst/>
                </a:prstGeom>
                <a:solidFill>
                  <a:srgbClr val="0070C0"/>
                </a:solidFill>
                <a:ln w="19050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endParaRPr lang="en-GB" sz="4000"/>
                </a:p>
              </p:txBody>
            </p:sp>
          </p:grpSp>
          <p:cxnSp>
            <p:nvCxnSpPr>
              <p:cNvPr id="1601" name="Straight Connector 1600"/>
              <p:cNvCxnSpPr/>
              <p:nvPr/>
            </p:nvCxnSpPr>
            <p:spPr>
              <a:xfrm flipV="1">
                <a:off x="6257175" y="3425917"/>
                <a:ext cx="666114" cy="413020"/>
              </a:xfrm>
              <a:prstGeom prst="line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olid"/>
                <a:headEnd type="none" w="med" len="med"/>
                <a:tailEnd type="arrow" w="med" len="med"/>
              </a:ln>
              <a:effectLst>
                <a:outerShdw blurRad="38100" dist="25400" dir="5400000" rotWithShape="0">
                  <a:srgbClr val="000000">
                    <a:alpha val="40000"/>
                  </a:srgbClr>
                </a:outerShdw>
              </a:effectLst>
            </p:spPr>
          </p:cxnSp>
          <p:sp>
            <p:nvSpPr>
              <p:cNvPr id="1602" name="Rounded Rectangle 1601"/>
              <p:cNvSpPr/>
              <p:nvPr/>
            </p:nvSpPr>
            <p:spPr>
              <a:xfrm>
                <a:off x="4451438" y="3704154"/>
                <a:ext cx="1767367" cy="34966"/>
              </a:xfrm>
              <a:prstGeom prst="roundRect">
                <a:avLst/>
              </a:prstGeom>
              <a:solidFill>
                <a:srgbClr val="F9D195"/>
              </a:solidFill>
              <a:ln w="9525" cap="flat" cmpd="sng" algn="ctr">
                <a:solidFill>
                  <a:sysClr val="windowText" lastClr="000000"/>
                </a:solidFill>
                <a:prstDash val="solid"/>
              </a:ln>
              <a:effectLst>
                <a:outerShdw blurRad="50800" dist="43000" dir="5400000" rotWithShape="0">
                  <a:srgbClr val="000000">
                    <a:alpha val="40000"/>
                  </a:srgbClr>
                </a:outerShdw>
              </a:effectLst>
              <a:scene3d>
                <a:camera prst="orthographicFront" fov="0">
                  <a:rot lat="0" lon="0" rev="0"/>
                </a:camera>
                <a:lightRig rig="balanced" dir="t">
                  <a:rot lat="0" lon="0" rev="0"/>
                </a:lightRig>
              </a:scene3d>
              <a:sp3d prstMaterial="matte">
                <a:bevelT w="0" h="0"/>
                <a:contourClr>
                  <a:srgbClr val="DDDDDD">
                    <a:tint val="100000"/>
                    <a:shade val="100000"/>
                    <a:hueMod val="100000"/>
                    <a:satMod val="100000"/>
                  </a:srgbClr>
                </a:contourClr>
              </a:sp3d>
            </p:spPr>
            <p:txBody>
              <a:bodyPr rtlCol="0" anchor="ctr"/>
              <a:lstStyle/>
              <a:p>
                <a:endParaRPr lang="en-GB" sz="4000"/>
              </a:p>
            </p:txBody>
          </p:sp>
          <p:grpSp>
            <p:nvGrpSpPr>
              <p:cNvPr id="1603" name="Group 1602"/>
              <p:cNvGrpSpPr/>
              <p:nvPr/>
            </p:nvGrpSpPr>
            <p:grpSpPr>
              <a:xfrm>
                <a:off x="2868953" y="3623946"/>
                <a:ext cx="1449159" cy="307777"/>
                <a:chOff x="2085654" y="4058125"/>
                <a:chExt cx="1449159" cy="307777"/>
              </a:xfrm>
            </p:grpSpPr>
            <p:cxnSp>
              <p:nvCxnSpPr>
                <p:cNvPr id="1607" name="Straight Arrow Connector 1606"/>
                <p:cNvCxnSpPr/>
                <p:nvPr/>
              </p:nvCxnSpPr>
              <p:spPr>
                <a:xfrm>
                  <a:off x="3174813" y="4222872"/>
                  <a:ext cx="360000" cy="0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70C0"/>
                  </a:solidFill>
                  <a:prstDash val="solid"/>
                  <a:headEnd type="none" w="med" len="med"/>
                  <a:tailEnd type="arrow" w="med" len="med"/>
                </a:ln>
                <a:effectLst>
                  <a:outerShdw blurRad="38100" dist="25400" dir="5400000" rotWithShape="0">
                    <a:srgbClr val="000000">
                      <a:alpha val="40000"/>
                    </a:srgbClr>
                  </a:outerShdw>
                </a:effectLst>
              </p:spPr>
            </p:cxnSp>
            <p:sp>
              <p:nvSpPr>
                <p:cNvPr id="1608" name="TextBox 90"/>
                <p:cNvSpPr txBox="1"/>
                <p:nvPr/>
              </p:nvSpPr>
              <p:spPr>
                <a:xfrm>
                  <a:off x="2085654" y="4058125"/>
                  <a:ext cx="115200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en-GB" sz="1400" dirty="0">
                      <a:solidFill>
                        <a:srgbClr val="000000"/>
                      </a:solidFill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PDAC </a:t>
                  </a:r>
                  <a:r>
                    <a:rPr lang="en-GB" sz="1400" dirty="0" smtClean="0">
                      <a:solidFill>
                        <a:srgbClr val="000000"/>
                      </a:solidFill>
                      <a:latin typeface="Calibri" panose="020F0502020204030204" pitchFamily="34" charset="0"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culture</a:t>
                  </a:r>
                  <a:endParaRPr lang="en-GB" sz="2000" dirty="0"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04" name="Rounded Rectangle 1603"/>
              <p:cNvSpPr/>
              <p:nvPr/>
            </p:nvSpPr>
            <p:spPr>
              <a:xfrm>
                <a:off x="3805121" y="4203973"/>
                <a:ext cx="3060000" cy="72000"/>
              </a:xfrm>
              <a:prstGeom prst="roundRect">
                <a:avLst/>
              </a:prstGeom>
              <a:solidFill>
                <a:srgbClr val="4D4D4D">
                  <a:lumMod val="60000"/>
                  <a:lumOff val="40000"/>
                </a:srgbClr>
              </a:solidFill>
              <a:ln w="19050" cap="flat" cmpd="sng" algn="ctr">
                <a:solidFill>
                  <a:sysClr val="windowText" lastClr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25283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4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Gill Sans MT"/>
                </a:endParaRPr>
              </a:p>
            </p:txBody>
          </p:sp>
          <p:cxnSp>
            <p:nvCxnSpPr>
              <p:cNvPr id="1605" name="Straight Arrow Connector 1604"/>
              <p:cNvCxnSpPr/>
              <p:nvPr/>
            </p:nvCxnSpPr>
            <p:spPr>
              <a:xfrm>
                <a:off x="4706109" y="2615785"/>
                <a:ext cx="534190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rgbClr val="0070C0"/>
                </a:solidFill>
                <a:prstDash val="solid"/>
                <a:headEnd type="none" w="med" len="med"/>
                <a:tailEnd type="arrow" w="med" len="med"/>
              </a:ln>
              <a:effectLst>
                <a:outerShdw blurRad="38100" dist="25400" dir="5400000" rotWithShape="0">
                  <a:srgbClr val="000000">
                    <a:alpha val="40000"/>
                  </a:srgbClr>
                </a:outerShdw>
              </a:effectLst>
            </p:spPr>
          </p:cxnSp>
          <p:sp>
            <p:nvSpPr>
              <p:cNvPr id="1606" name="TextBox 90"/>
              <p:cNvSpPr txBox="1"/>
              <p:nvPr/>
            </p:nvSpPr>
            <p:spPr>
              <a:xfrm>
                <a:off x="3612183" y="2471785"/>
                <a:ext cx="11520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kern="1200" dirty="0" smtClean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Parallel plate</a:t>
                </a:r>
                <a:endParaRPr lang="en-GB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8463103" y="3326766"/>
              <a:ext cx="1764000" cy="1764000"/>
              <a:chOff x="3399165" y="2755237"/>
              <a:chExt cx="1764000" cy="1764000"/>
            </a:xfrm>
          </p:grpSpPr>
          <p:sp>
            <p:nvSpPr>
              <p:cNvPr id="1398" name="Rectangle 1397"/>
              <p:cNvSpPr>
                <a:spLocks noChangeAspect="1"/>
              </p:cNvSpPr>
              <p:nvPr/>
            </p:nvSpPr>
            <p:spPr>
              <a:xfrm>
                <a:off x="3399165" y="2755237"/>
                <a:ext cx="1764000" cy="17640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prstDash val="dashDot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399" name="Group 1398"/>
              <p:cNvGrpSpPr/>
              <p:nvPr/>
            </p:nvGrpSpPr>
            <p:grpSpPr>
              <a:xfrm>
                <a:off x="3444093" y="2841150"/>
                <a:ext cx="1674144" cy="1592174"/>
                <a:chOff x="834289" y="2822684"/>
                <a:chExt cx="1674144" cy="1592174"/>
              </a:xfrm>
            </p:grpSpPr>
            <p:sp>
              <p:nvSpPr>
                <p:cNvPr id="1400" name="Freeform 1399"/>
                <p:cNvSpPr/>
                <p:nvPr/>
              </p:nvSpPr>
              <p:spPr>
                <a:xfrm rot="2340000">
                  <a:off x="1396619" y="2952035"/>
                  <a:ext cx="847254" cy="753115"/>
                </a:xfrm>
                <a:custGeom>
                  <a:avLst/>
                  <a:gdLst>
                    <a:gd name="connsiteX0" fmla="*/ 660400 w 1028700"/>
                    <a:gd name="connsiteY0" fmla="*/ 165100 h 914400"/>
                    <a:gd name="connsiteX1" fmla="*/ 723900 w 1028700"/>
                    <a:gd name="connsiteY1" fmla="*/ 203200 h 914400"/>
                    <a:gd name="connsiteX2" fmla="*/ 825500 w 1028700"/>
                    <a:gd name="connsiteY2" fmla="*/ 228600 h 914400"/>
                    <a:gd name="connsiteX3" fmla="*/ 901700 w 1028700"/>
                    <a:gd name="connsiteY3" fmla="*/ 177800 h 914400"/>
                    <a:gd name="connsiteX4" fmla="*/ 863600 w 1028700"/>
                    <a:gd name="connsiteY4" fmla="*/ 38100 h 914400"/>
                    <a:gd name="connsiteX5" fmla="*/ 774700 w 1028700"/>
                    <a:gd name="connsiteY5" fmla="*/ 0 h 914400"/>
                    <a:gd name="connsiteX6" fmla="*/ 673100 w 1028700"/>
                    <a:gd name="connsiteY6" fmla="*/ 12700 h 914400"/>
                    <a:gd name="connsiteX7" fmla="*/ 660400 w 1028700"/>
                    <a:gd name="connsiteY7" fmla="*/ 50800 h 914400"/>
                    <a:gd name="connsiteX8" fmla="*/ 647700 w 1028700"/>
                    <a:gd name="connsiteY8" fmla="*/ 101600 h 914400"/>
                    <a:gd name="connsiteX9" fmla="*/ 596900 w 1028700"/>
                    <a:gd name="connsiteY9" fmla="*/ 177800 h 914400"/>
                    <a:gd name="connsiteX10" fmla="*/ 584200 w 1028700"/>
                    <a:gd name="connsiteY10" fmla="*/ 254000 h 914400"/>
                    <a:gd name="connsiteX11" fmla="*/ 444500 w 1028700"/>
                    <a:gd name="connsiteY11" fmla="*/ 215900 h 914400"/>
                    <a:gd name="connsiteX12" fmla="*/ 419100 w 1028700"/>
                    <a:gd name="connsiteY12" fmla="*/ 177800 h 914400"/>
                    <a:gd name="connsiteX13" fmla="*/ 406400 w 1028700"/>
                    <a:gd name="connsiteY13" fmla="*/ 139700 h 914400"/>
                    <a:gd name="connsiteX14" fmla="*/ 393700 w 1028700"/>
                    <a:gd name="connsiteY14" fmla="*/ 177800 h 914400"/>
                    <a:gd name="connsiteX15" fmla="*/ 342900 w 1028700"/>
                    <a:gd name="connsiteY15" fmla="*/ 190500 h 914400"/>
                    <a:gd name="connsiteX16" fmla="*/ 342900 w 1028700"/>
                    <a:gd name="connsiteY16" fmla="*/ 228600 h 914400"/>
                    <a:gd name="connsiteX17" fmla="*/ 381000 w 1028700"/>
                    <a:gd name="connsiteY17" fmla="*/ 241300 h 914400"/>
                    <a:gd name="connsiteX18" fmla="*/ 330200 w 1028700"/>
                    <a:gd name="connsiteY18" fmla="*/ 254000 h 914400"/>
                    <a:gd name="connsiteX19" fmla="*/ 317500 w 1028700"/>
                    <a:gd name="connsiteY19" fmla="*/ 292100 h 914400"/>
                    <a:gd name="connsiteX20" fmla="*/ 355600 w 1028700"/>
                    <a:gd name="connsiteY20" fmla="*/ 279400 h 914400"/>
                    <a:gd name="connsiteX21" fmla="*/ 368300 w 1028700"/>
                    <a:gd name="connsiteY21" fmla="*/ 241300 h 914400"/>
                    <a:gd name="connsiteX22" fmla="*/ 355600 w 1028700"/>
                    <a:gd name="connsiteY22" fmla="*/ 317500 h 914400"/>
                    <a:gd name="connsiteX23" fmla="*/ 317500 w 1028700"/>
                    <a:gd name="connsiteY23" fmla="*/ 355600 h 914400"/>
                    <a:gd name="connsiteX24" fmla="*/ 304800 w 1028700"/>
                    <a:gd name="connsiteY24" fmla="*/ 406400 h 914400"/>
                    <a:gd name="connsiteX25" fmla="*/ 266700 w 1028700"/>
                    <a:gd name="connsiteY25" fmla="*/ 419100 h 914400"/>
                    <a:gd name="connsiteX26" fmla="*/ 241300 w 1028700"/>
                    <a:gd name="connsiteY26" fmla="*/ 457200 h 914400"/>
                    <a:gd name="connsiteX27" fmla="*/ 266700 w 1028700"/>
                    <a:gd name="connsiteY27" fmla="*/ 533400 h 914400"/>
                    <a:gd name="connsiteX28" fmla="*/ 317500 w 1028700"/>
                    <a:gd name="connsiteY28" fmla="*/ 596900 h 914400"/>
                    <a:gd name="connsiteX29" fmla="*/ 355600 w 1028700"/>
                    <a:gd name="connsiteY29" fmla="*/ 609600 h 914400"/>
                    <a:gd name="connsiteX30" fmla="*/ 482600 w 1028700"/>
                    <a:gd name="connsiteY30" fmla="*/ 546100 h 914400"/>
                    <a:gd name="connsiteX31" fmla="*/ 520700 w 1028700"/>
                    <a:gd name="connsiteY31" fmla="*/ 520700 h 914400"/>
                    <a:gd name="connsiteX32" fmla="*/ 558800 w 1028700"/>
                    <a:gd name="connsiteY32" fmla="*/ 495300 h 914400"/>
                    <a:gd name="connsiteX33" fmla="*/ 571500 w 1028700"/>
                    <a:gd name="connsiteY33" fmla="*/ 406400 h 914400"/>
                    <a:gd name="connsiteX34" fmla="*/ 660400 w 1028700"/>
                    <a:gd name="connsiteY34" fmla="*/ 393700 h 914400"/>
                    <a:gd name="connsiteX35" fmla="*/ 698500 w 1028700"/>
                    <a:gd name="connsiteY35" fmla="*/ 381000 h 914400"/>
                    <a:gd name="connsiteX36" fmla="*/ 660400 w 1028700"/>
                    <a:gd name="connsiteY36" fmla="*/ 368300 h 914400"/>
                    <a:gd name="connsiteX37" fmla="*/ 622300 w 1028700"/>
                    <a:gd name="connsiteY37" fmla="*/ 241300 h 914400"/>
                    <a:gd name="connsiteX38" fmla="*/ 749300 w 1028700"/>
                    <a:gd name="connsiteY38" fmla="*/ 228600 h 914400"/>
                    <a:gd name="connsiteX39" fmla="*/ 787400 w 1028700"/>
                    <a:gd name="connsiteY39" fmla="*/ 241300 h 914400"/>
                    <a:gd name="connsiteX40" fmla="*/ 825500 w 1028700"/>
                    <a:gd name="connsiteY40" fmla="*/ 317500 h 914400"/>
                    <a:gd name="connsiteX41" fmla="*/ 787400 w 1028700"/>
                    <a:gd name="connsiteY41" fmla="*/ 406400 h 914400"/>
                    <a:gd name="connsiteX42" fmla="*/ 774700 w 1028700"/>
                    <a:gd name="connsiteY42" fmla="*/ 444500 h 914400"/>
                    <a:gd name="connsiteX43" fmla="*/ 800100 w 1028700"/>
                    <a:gd name="connsiteY43" fmla="*/ 508000 h 914400"/>
                    <a:gd name="connsiteX44" fmla="*/ 812800 w 1028700"/>
                    <a:gd name="connsiteY44" fmla="*/ 546100 h 914400"/>
                    <a:gd name="connsiteX45" fmla="*/ 774700 w 1028700"/>
                    <a:gd name="connsiteY45" fmla="*/ 571500 h 914400"/>
                    <a:gd name="connsiteX46" fmla="*/ 685800 w 1028700"/>
                    <a:gd name="connsiteY46" fmla="*/ 635000 h 914400"/>
                    <a:gd name="connsiteX47" fmla="*/ 673100 w 1028700"/>
                    <a:gd name="connsiteY47" fmla="*/ 673100 h 914400"/>
                    <a:gd name="connsiteX48" fmla="*/ 736600 w 1028700"/>
                    <a:gd name="connsiteY48" fmla="*/ 647700 h 914400"/>
                    <a:gd name="connsiteX49" fmla="*/ 762000 w 1028700"/>
                    <a:gd name="connsiteY49" fmla="*/ 749300 h 914400"/>
                    <a:gd name="connsiteX50" fmla="*/ 774700 w 1028700"/>
                    <a:gd name="connsiteY50" fmla="*/ 787400 h 914400"/>
                    <a:gd name="connsiteX51" fmla="*/ 787400 w 1028700"/>
                    <a:gd name="connsiteY51" fmla="*/ 838200 h 914400"/>
                    <a:gd name="connsiteX52" fmla="*/ 774700 w 1028700"/>
                    <a:gd name="connsiteY52" fmla="*/ 711200 h 914400"/>
                    <a:gd name="connsiteX53" fmla="*/ 736600 w 1028700"/>
                    <a:gd name="connsiteY53" fmla="*/ 698500 h 914400"/>
                    <a:gd name="connsiteX54" fmla="*/ 596900 w 1028700"/>
                    <a:gd name="connsiteY54" fmla="*/ 711200 h 914400"/>
                    <a:gd name="connsiteX55" fmla="*/ 546100 w 1028700"/>
                    <a:gd name="connsiteY55" fmla="*/ 787400 h 914400"/>
                    <a:gd name="connsiteX56" fmla="*/ 533400 w 1028700"/>
                    <a:gd name="connsiteY56" fmla="*/ 825500 h 914400"/>
                    <a:gd name="connsiteX57" fmla="*/ 495300 w 1028700"/>
                    <a:gd name="connsiteY57" fmla="*/ 850900 h 914400"/>
                    <a:gd name="connsiteX58" fmla="*/ 469900 w 1028700"/>
                    <a:gd name="connsiteY58" fmla="*/ 812800 h 914400"/>
                    <a:gd name="connsiteX59" fmla="*/ 444500 w 1028700"/>
                    <a:gd name="connsiteY59" fmla="*/ 800100 h 914400"/>
                    <a:gd name="connsiteX60" fmla="*/ 431800 w 1028700"/>
                    <a:gd name="connsiteY60" fmla="*/ 762000 h 914400"/>
                    <a:gd name="connsiteX61" fmla="*/ 419100 w 1028700"/>
                    <a:gd name="connsiteY61" fmla="*/ 673100 h 914400"/>
                    <a:gd name="connsiteX62" fmla="*/ 381000 w 1028700"/>
                    <a:gd name="connsiteY62" fmla="*/ 660400 h 914400"/>
                    <a:gd name="connsiteX63" fmla="*/ 342900 w 1028700"/>
                    <a:gd name="connsiteY63" fmla="*/ 609600 h 914400"/>
                    <a:gd name="connsiteX64" fmla="*/ 266700 w 1028700"/>
                    <a:gd name="connsiteY64" fmla="*/ 660400 h 914400"/>
                    <a:gd name="connsiteX65" fmla="*/ 215900 w 1028700"/>
                    <a:gd name="connsiteY65" fmla="*/ 723900 h 914400"/>
                    <a:gd name="connsiteX66" fmla="*/ 177800 w 1028700"/>
                    <a:gd name="connsiteY66" fmla="*/ 698500 h 914400"/>
                    <a:gd name="connsiteX67" fmla="*/ 101600 w 1028700"/>
                    <a:gd name="connsiteY67" fmla="*/ 685800 h 914400"/>
                    <a:gd name="connsiteX68" fmla="*/ 63500 w 1028700"/>
                    <a:gd name="connsiteY68" fmla="*/ 647700 h 914400"/>
                    <a:gd name="connsiteX69" fmla="*/ 50800 w 1028700"/>
                    <a:gd name="connsiteY69" fmla="*/ 609600 h 914400"/>
                    <a:gd name="connsiteX70" fmla="*/ 25400 w 1028700"/>
                    <a:gd name="connsiteY70" fmla="*/ 558800 h 914400"/>
                    <a:gd name="connsiteX71" fmla="*/ 0 w 1028700"/>
                    <a:gd name="connsiteY71" fmla="*/ 482600 h 914400"/>
                    <a:gd name="connsiteX72" fmla="*/ 12700 w 1028700"/>
                    <a:gd name="connsiteY72" fmla="*/ 444500 h 914400"/>
                    <a:gd name="connsiteX73" fmla="*/ 25400 w 1028700"/>
                    <a:gd name="connsiteY73" fmla="*/ 482600 h 914400"/>
                    <a:gd name="connsiteX74" fmla="*/ 38100 w 1028700"/>
                    <a:gd name="connsiteY74" fmla="*/ 558800 h 914400"/>
                    <a:gd name="connsiteX75" fmla="*/ 50800 w 1028700"/>
                    <a:gd name="connsiteY75" fmla="*/ 495300 h 914400"/>
                    <a:gd name="connsiteX76" fmla="*/ 38100 w 1028700"/>
                    <a:gd name="connsiteY76" fmla="*/ 533400 h 914400"/>
                    <a:gd name="connsiteX77" fmla="*/ 12700 w 1028700"/>
                    <a:gd name="connsiteY77" fmla="*/ 635000 h 914400"/>
                    <a:gd name="connsiteX78" fmla="*/ 38100 w 1028700"/>
                    <a:gd name="connsiteY78" fmla="*/ 673100 h 914400"/>
                    <a:gd name="connsiteX79" fmla="*/ 50800 w 1028700"/>
                    <a:gd name="connsiteY79" fmla="*/ 711200 h 914400"/>
                    <a:gd name="connsiteX80" fmla="*/ 88900 w 1028700"/>
                    <a:gd name="connsiteY80" fmla="*/ 736600 h 914400"/>
                    <a:gd name="connsiteX81" fmla="*/ 139700 w 1028700"/>
                    <a:gd name="connsiteY81" fmla="*/ 812800 h 914400"/>
                    <a:gd name="connsiteX82" fmla="*/ 215900 w 1028700"/>
                    <a:gd name="connsiteY82" fmla="*/ 876300 h 914400"/>
                    <a:gd name="connsiteX83" fmla="*/ 241300 w 1028700"/>
                    <a:gd name="connsiteY83" fmla="*/ 914400 h 914400"/>
                    <a:gd name="connsiteX84" fmla="*/ 495300 w 1028700"/>
                    <a:gd name="connsiteY84" fmla="*/ 901700 h 914400"/>
                    <a:gd name="connsiteX85" fmla="*/ 736600 w 1028700"/>
                    <a:gd name="connsiteY85" fmla="*/ 876300 h 914400"/>
                    <a:gd name="connsiteX86" fmla="*/ 774700 w 1028700"/>
                    <a:gd name="connsiteY86" fmla="*/ 850900 h 914400"/>
                    <a:gd name="connsiteX87" fmla="*/ 876300 w 1028700"/>
                    <a:gd name="connsiteY87" fmla="*/ 825500 h 914400"/>
                    <a:gd name="connsiteX88" fmla="*/ 952500 w 1028700"/>
                    <a:gd name="connsiteY88" fmla="*/ 800100 h 914400"/>
                    <a:gd name="connsiteX89" fmla="*/ 1016000 w 1028700"/>
                    <a:gd name="connsiteY89" fmla="*/ 723900 h 914400"/>
                    <a:gd name="connsiteX90" fmla="*/ 1028700 w 1028700"/>
                    <a:gd name="connsiteY90" fmla="*/ 685800 h 914400"/>
                    <a:gd name="connsiteX91" fmla="*/ 1016000 w 1028700"/>
                    <a:gd name="connsiteY91" fmla="*/ 609600 h 914400"/>
                    <a:gd name="connsiteX92" fmla="*/ 927100 w 1028700"/>
                    <a:gd name="connsiteY92" fmla="*/ 546100 h 914400"/>
                    <a:gd name="connsiteX93" fmla="*/ 863600 w 1028700"/>
                    <a:gd name="connsiteY93" fmla="*/ 533400 h 914400"/>
                    <a:gd name="connsiteX94" fmla="*/ 787400 w 1028700"/>
                    <a:gd name="connsiteY94" fmla="*/ 508000 h 914400"/>
                    <a:gd name="connsiteX95" fmla="*/ 800100 w 1028700"/>
                    <a:gd name="connsiteY95" fmla="*/ 469900 h 914400"/>
                    <a:gd name="connsiteX96" fmla="*/ 927100 w 1028700"/>
                    <a:gd name="connsiteY96" fmla="*/ 431800 h 914400"/>
                    <a:gd name="connsiteX97" fmla="*/ 965200 w 1028700"/>
                    <a:gd name="connsiteY97" fmla="*/ 3810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28700" h="914400">
                      <a:moveTo>
                        <a:pt x="660400" y="165100"/>
                      </a:moveTo>
                      <a:cubicBezTo>
                        <a:pt x="681567" y="177800"/>
                        <a:pt x="700861" y="194339"/>
                        <a:pt x="723900" y="203200"/>
                      </a:cubicBezTo>
                      <a:cubicBezTo>
                        <a:pt x="756482" y="215732"/>
                        <a:pt x="825500" y="228600"/>
                        <a:pt x="825500" y="228600"/>
                      </a:cubicBezTo>
                      <a:cubicBezTo>
                        <a:pt x="849760" y="220513"/>
                        <a:pt x="895562" y="211557"/>
                        <a:pt x="901700" y="177800"/>
                      </a:cubicBezTo>
                      <a:cubicBezTo>
                        <a:pt x="909790" y="133303"/>
                        <a:pt x="897788" y="72288"/>
                        <a:pt x="863600" y="38100"/>
                      </a:cubicBezTo>
                      <a:cubicBezTo>
                        <a:pt x="834365" y="8865"/>
                        <a:pt x="813563" y="9716"/>
                        <a:pt x="774700" y="0"/>
                      </a:cubicBezTo>
                      <a:cubicBezTo>
                        <a:pt x="740833" y="4233"/>
                        <a:pt x="704289" y="-1162"/>
                        <a:pt x="673100" y="12700"/>
                      </a:cubicBezTo>
                      <a:cubicBezTo>
                        <a:pt x="660867" y="18137"/>
                        <a:pt x="664078" y="37928"/>
                        <a:pt x="660400" y="50800"/>
                      </a:cubicBezTo>
                      <a:cubicBezTo>
                        <a:pt x="655605" y="67583"/>
                        <a:pt x="655506" y="85988"/>
                        <a:pt x="647700" y="101600"/>
                      </a:cubicBezTo>
                      <a:cubicBezTo>
                        <a:pt x="634048" y="128904"/>
                        <a:pt x="596900" y="177800"/>
                        <a:pt x="596900" y="177800"/>
                      </a:cubicBezTo>
                      <a:cubicBezTo>
                        <a:pt x="592667" y="203200"/>
                        <a:pt x="606710" y="241495"/>
                        <a:pt x="584200" y="254000"/>
                      </a:cubicBezTo>
                      <a:cubicBezTo>
                        <a:pt x="532460" y="282744"/>
                        <a:pt x="481926" y="240851"/>
                        <a:pt x="444500" y="215900"/>
                      </a:cubicBezTo>
                      <a:cubicBezTo>
                        <a:pt x="436033" y="203200"/>
                        <a:pt x="425926" y="191452"/>
                        <a:pt x="419100" y="177800"/>
                      </a:cubicBezTo>
                      <a:cubicBezTo>
                        <a:pt x="413113" y="165826"/>
                        <a:pt x="419787" y="139700"/>
                        <a:pt x="406400" y="139700"/>
                      </a:cubicBezTo>
                      <a:cubicBezTo>
                        <a:pt x="393013" y="139700"/>
                        <a:pt x="404153" y="169437"/>
                        <a:pt x="393700" y="177800"/>
                      </a:cubicBezTo>
                      <a:cubicBezTo>
                        <a:pt x="380070" y="188704"/>
                        <a:pt x="359833" y="186267"/>
                        <a:pt x="342900" y="190500"/>
                      </a:cubicBezTo>
                      <a:cubicBezTo>
                        <a:pt x="438665" y="222422"/>
                        <a:pt x="342900" y="179361"/>
                        <a:pt x="342900" y="228600"/>
                      </a:cubicBezTo>
                      <a:cubicBezTo>
                        <a:pt x="342900" y="241987"/>
                        <a:pt x="368300" y="237067"/>
                        <a:pt x="381000" y="241300"/>
                      </a:cubicBezTo>
                      <a:cubicBezTo>
                        <a:pt x="364067" y="245533"/>
                        <a:pt x="343830" y="243096"/>
                        <a:pt x="330200" y="254000"/>
                      </a:cubicBezTo>
                      <a:cubicBezTo>
                        <a:pt x="319747" y="262363"/>
                        <a:pt x="308034" y="282634"/>
                        <a:pt x="317500" y="292100"/>
                      </a:cubicBezTo>
                      <a:cubicBezTo>
                        <a:pt x="326966" y="301566"/>
                        <a:pt x="342900" y="283633"/>
                        <a:pt x="355600" y="279400"/>
                      </a:cubicBezTo>
                      <a:cubicBezTo>
                        <a:pt x="359833" y="266700"/>
                        <a:pt x="368300" y="227913"/>
                        <a:pt x="368300" y="241300"/>
                      </a:cubicBezTo>
                      <a:cubicBezTo>
                        <a:pt x="368300" y="267050"/>
                        <a:pt x="366058" y="293969"/>
                        <a:pt x="355600" y="317500"/>
                      </a:cubicBezTo>
                      <a:cubicBezTo>
                        <a:pt x="348306" y="333913"/>
                        <a:pt x="330200" y="342900"/>
                        <a:pt x="317500" y="355600"/>
                      </a:cubicBezTo>
                      <a:cubicBezTo>
                        <a:pt x="313267" y="372533"/>
                        <a:pt x="315704" y="392770"/>
                        <a:pt x="304800" y="406400"/>
                      </a:cubicBezTo>
                      <a:cubicBezTo>
                        <a:pt x="296437" y="416853"/>
                        <a:pt x="277153" y="410737"/>
                        <a:pt x="266700" y="419100"/>
                      </a:cubicBezTo>
                      <a:cubicBezTo>
                        <a:pt x="254781" y="428635"/>
                        <a:pt x="249767" y="444500"/>
                        <a:pt x="241300" y="457200"/>
                      </a:cubicBezTo>
                      <a:lnTo>
                        <a:pt x="266700" y="533400"/>
                      </a:lnTo>
                      <a:cubicBezTo>
                        <a:pt x="281348" y="577343"/>
                        <a:pt x="271544" y="573922"/>
                        <a:pt x="317500" y="596900"/>
                      </a:cubicBezTo>
                      <a:cubicBezTo>
                        <a:pt x="329474" y="602887"/>
                        <a:pt x="342900" y="605367"/>
                        <a:pt x="355600" y="609600"/>
                      </a:cubicBezTo>
                      <a:cubicBezTo>
                        <a:pt x="436016" y="589496"/>
                        <a:pt x="391877" y="606582"/>
                        <a:pt x="482600" y="546100"/>
                      </a:cubicBezTo>
                      <a:lnTo>
                        <a:pt x="520700" y="520700"/>
                      </a:lnTo>
                      <a:lnTo>
                        <a:pt x="558800" y="495300"/>
                      </a:lnTo>
                      <a:cubicBezTo>
                        <a:pt x="563033" y="465667"/>
                        <a:pt x="550333" y="427567"/>
                        <a:pt x="571500" y="406400"/>
                      </a:cubicBezTo>
                      <a:cubicBezTo>
                        <a:pt x="592667" y="385233"/>
                        <a:pt x="631047" y="399571"/>
                        <a:pt x="660400" y="393700"/>
                      </a:cubicBezTo>
                      <a:cubicBezTo>
                        <a:pt x="673527" y="391075"/>
                        <a:pt x="685800" y="385233"/>
                        <a:pt x="698500" y="381000"/>
                      </a:cubicBezTo>
                      <a:cubicBezTo>
                        <a:pt x="685800" y="376767"/>
                        <a:pt x="668181" y="379193"/>
                        <a:pt x="660400" y="368300"/>
                      </a:cubicBezTo>
                      <a:cubicBezTo>
                        <a:pt x="648508" y="351651"/>
                        <a:pt x="629089" y="268457"/>
                        <a:pt x="622300" y="241300"/>
                      </a:cubicBezTo>
                      <a:cubicBezTo>
                        <a:pt x="708265" y="212645"/>
                        <a:pt x="676955" y="207930"/>
                        <a:pt x="749300" y="228600"/>
                      </a:cubicBezTo>
                      <a:cubicBezTo>
                        <a:pt x="762172" y="232278"/>
                        <a:pt x="774700" y="237067"/>
                        <a:pt x="787400" y="241300"/>
                      </a:cubicBezTo>
                      <a:cubicBezTo>
                        <a:pt x="800242" y="260563"/>
                        <a:pt x="825500" y="291210"/>
                        <a:pt x="825500" y="317500"/>
                      </a:cubicBezTo>
                      <a:cubicBezTo>
                        <a:pt x="825500" y="370363"/>
                        <a:pt x="808139" y="364922"/>
                        <a:pt x="787400" y="406400"/>
                      </a:cubicBezTo>
                      <a:cubicBezTo>
                        <a:pt x="781413" y="418374"/>
                        <a:pt x="778933" y="431800"/>
                        <a:pt x="774700" y="444500"/>
                      </a:cubicBezTo>
                      <a:cubicBezTo>
                        <a:pt x="783167" y="465667"/>
                        <a:pt x="792095" y="486654"/>
                        <a:pt x="800100" y="508000"/>
                      </a:cubicBezTo>
                      <a:cubicBezTo>
                        <a:pt x="804800" y="520535"/>
                        <a:pt x="817772" y="533671"/>
                        <a:pt x="812800" y="546100"/>
                      </a:cubicBezTo>
                      <a:cubicBezTo>
                        <a:pt x="807131" y="560272"/>
                        <a:pt x="787400" y="563033"/>
                        <a:pt x="774700" y="571500"/>
                      </a:cubicBezTo>
                      <a:cubicBezTo>
                        <a:pt x="716474" y="658839"/>
                        <a:pt x="752860" y="657353"/>
                        <a:pt x="685800" y="635000"/>
                      </a:cubicBezTo>
                      <a:cubicBezTo>
                        <a:pt x="681567" y="647700"/>
                        <a:pt x="665068" y="662390"/>
                        <a:pt x="673100" y="673100"/>
                      </a:cubicBezTo>
                      <a:cubicBezTo>
                        <a:pt x="720940" y="736887"/>
                        <a:pt x="730611" y="665667"/>
                        <a:pt x="736600" y="647700"/>
                      </a:cubicBezTo>
                      <a:cubicBezTo>
                        <a:pt x="765630" y="734791"/>
                        <a:pt x="731349" y="626697"/>
                        <a:pt x="762000" y="749300"/>
                      </a:cubicBezTo>
                      <a:cubicBezTo>
                        <a:pt x="765247" y="762287"/>
                        <a:pt x="771022" y="774528"/>
                        <a:pt x="774700" y="787400"/>
                      </a:cubicBezTo>
                      <a:cubicBezTo>
                        <a:pt x="779495" y="804183"/>
                        <a:pt x="783167" y="821267"/>
                        <a:pt x="787400" y="838200"/>
                      </a:cubicBezTo>
                      <a:cubicBezTo>
                        <a:pt x="783167" y="795867"/>
                        <a:pt x="789239" y="751183"/>
                        <a:pt x="774700" y="711200"/>
                      </a:cubicBezTo>
                      <a:cubicBezTo>
                        <a:pt x="770125" y="698619"/>
                        <a:pt x="749987" y="698500"/>
                        <a:pt x="736600" y="698500"/>
                      </a:cubicBezTo>
                      <a:cubicBezTo>
                        <a:pt x="689841" y="698500"/>
                        <a:pt x="643467" y="706967"/>
                        <a:pt x="596900" y="711200"/>
                      </a:cubicBezTo>
                      <a:cubicBezTo>
                        <a:pt x="579967" y="736600"/>
                        <a:pt x="555753" y="758440"/>
                        <a:pt x="546100" y="787400"/>
                      </a:cubicBezTo>
                      <a:cubicBezTo>
                        <a:pt x="541867" y="800100"/>
                        <a:pt x="541763" y="815047"/>
                        <a:pt x="533400" y="825500"/>
                      </a:cubicBezTo>
                      <a:cubicBezTo>
                        <a:pt x="523865" y="837419"/>
                        <a:pt x="508000" y="842433"/>
                        <a:pt x="495300" y="850900"/>
                      </a:cubicBezTo>
                      <a:cubicBezTo>
                        <a:pt x="486833" y="838200"/>
                        <a:pt x="475913" y="826829"/>
                        <a:pt x="469900" y="812800"/>
                      </a:cubicBezTo>
                      <a:cubicBezTo>
                        <a:pt x="448970" y="763963"/>
                        <a:pt x="466542" y="733975"/>
                        <a:pt x="444500" y="800100"/>
                      </a:cubicBezTo>
                      <a:cubicBezTo>
                        <a:pt x="440267" y="787400"/>
                        <a:pt x="434425" y="775127"/>
                        <a:pt x="431800" y="762000"/>
                      </a:cubicBezTo>
                      <a:cubicBezTo>
                        <a:pt x="425929" y="732647"/>
                        <a:pt x="432487" y="699874"/>
                        <a:pt x="419100" y="673100"/>
                      </a:cubicBezTo>
                      <a:cubicBezTo>
                        <a:pt x="413113" y="661126"/>
                        <a:pt x="393700" y="664633"/>
                        <a:pt x="381000" y="660400"/>
                      </a:cubicBezTo>
                      <a:cubicBezTo>
                        <a:pt x="368300" y="643467"/>
                        <a:pt x="364067" y="609600"/>
                        <a:pt x="342900" y="609600"/>
                      </a:cubicBezTo>
                      <a:cubicBezTo>
                        <a:pt x="312373" y="609600"/>
                        <a:pt x="266700" y="660400"/>
                        <a:pt x="266700" y="660400"/>
                      </a:cubicBezTo>
                      <a:cubicBezTo>
                        <a:pt x="258770" y="684190"/>
                        <a:pt x="254197" y="723900"/>
                        <a:pt x="215900" y="723900"/>
                      </a:cubicBezTo>
                      <a:cubicBezTo>
                        <a:pt x="200636" y="723900"/>
                        <a:pt x="192280" y="703327"/>
                        <a:pt x="177800" y="698500"/>
                      </a:cubicBezTo>
                      <a:cubicBezTo>
                        <a:pt x="153371" y="690357"/>
                        <a:pt x="127000" y="690033"/>
                        <a:pt x="101600" y="685800"/>
                      </a:cubicBezTo>
                      <a:cubicBezTo>
                        <a:pt x="88900" y="673100"/>
                        <a:pt x="73463" y="662644"/>
                        <a:pt x="63500" y="647700"/>
                      </a:cubicBezTo>
                      <a:cubicBezTo>
                        <a:pt x="56074" y="636561"/>
                        <a:pt x="56073" y="621905"/>
                        <a:pt x="50800" y="609600"/>
                      </a:cubicBezTo>
                      <a:cubicBezTo>
                        <a:pt x="43342" y="592199"/>
                        <a:pt x="32431" y="576378"/>
                        <a:pt x="25400" y="558800"/>
                      </a:cubicBezTo>
                      <a:cubicBezTo>
                        <a:pt x="15456" y="533941"/>
                        <a:pt x="0" y="482600"/>
                        <a:pt x="0" y="482600"/>
                      </a:cubicBezTo>
                      <a:cubicBezTo>
                        <a:pt x="4233" y="469900"/>
                        <a:pt x="-687" y="444500"/>
                        <a:pt x="12700" y="444500"/>
                      </a:cubicBezTo>
                      <a:cubicBezTo>
                        <a:pt x="26087" y="444500"/>
                        <a:pt x="22496" y="469532"/>
                        <a:pt x="25400" y="482600"/>
                      </a:cubicBezTo>
                      <a:cubicBezTo>
                        <a:pt x="30986" y="507737"/>
                        <a:pt x="33867" y="533400"/>
                        <a:pt x="38100" y="558800"/>
                      </a:cubicBezTo>
                      <a:cubicBezTo>
                        <a:pt x="42333" y="537633"/>
                        <a:pt x="50800" y="516886"/>
                        <a:pt x="50800" y="495300"/>
                      </a:cubicBezTo>
                      <a:cubicBezTo>
                        <a:pt x="50800" y="481913"/>
                        <a:pt x="41347" y="520413"/>
                        <a:pt x="38100" y="533400"/>
                      </a:cubicBezTo>
                      <a:lnTo>
                        <a:pt x="12700" y="635000"/>
                      </a:lnTo>
                      <a:cubicBezTo>
                        <a:pt x="21167" y="647700"/>
                        <a:pt x="31274" y="659448"/>
                        <a:pt x="38100" y="673100"/>
                      </a:cubicBezTo>
                      <a:cubicBezTo>
                        <a:pt x="44087" y="685074"/>
                        <a:pt x="42437" y="700747"/>
                        <a:pt x="50800" y="711200"/>
                      </a:cubicBezTo>
                      <a:cubicBezTo>
                        <a:pt x="60335" y="723119"/>
                        <a:pt x="76200" y="728133"/>
                        <a:pt x="88900" y="736600"/>
                      </a:cubicBezTo>
                      <a:cubicBezTo>
                        <a:pt x="105833" y="762000"/>
                        <a:pt x="114300" y="795867"/>
                        <a:pt x="139700" y="812800"/>
                      </a:cubicBezTo>
                      <a:cubicBezTo>
                        <a:pt x="177162" y="837775"/>
                        <a:pt x="185342" y="839630"/>
                        <a:pt x="215900" y="876300"/>
                      </a:cubicBezTo>
                      <a:cubicBezTo>
                        <a:pt x="225671" y="888026"/>
                        <a:pt x="232833" y="901700"/>
                        <a:pt x="241300" y="914400"/>
                      </a:cubicBezTo>
                      <a:lnTo>
                        <a:pt x="495300" y="901700"/>
                      </a:lnTo>
                      <a:cubicBezTo>
                        <a:pt x="692948" y="890406"/>
                        <a:pt x="626875" y="903731"/>
                        <a:pt x="736600" y="876300"/>
                      </a:cubicBezTo>
                      <a:cubicBezTo>
                        <a:pt x="749300" y="867833"/>
                        <a:pt x="761048" y="857726"/>
                        <a:pt x="774700" y="850900"/>
                      </a:cubicBezTo>
                      <a:cubicBezTo>
                        <a:pt x="805528" y="835486"/>
                        <a:pt x="844419" y="834195"/>
                        <a:pt x="876300" y="825500"/>
                      </a:cubicBezTo>
                      <a:cubicBezTo>
                        <a:pt x="902131" y="818455"/>
                        <a:pt x="952500" y="800100"/>
                        <a:pt x="952500" y="800100"/>
                      </a:cubicBezTo>
                      <a:cubicBezTo>
                        <a:pt x="980587" y="772013"/>
                        <a:pt x="998319" y="759263"/>
                        <a:pt x="1016000" y="723900"/>
                      </a:cubicBezTo>
                      <a:cubicBezTo>
                        <a:pt x="1021987" y="711926"/>
                        <a:pt x="1024467" y="698500"/>
                        <a:pt x="1028700" y="685800"/>
                      </a:cubicBezTo>
                      <a:cubicBezTo>
                        <a:pt x="1024467" y="660400"/>
                        <a:pt x="1026458" y="633131"/>
                        <a:pt x="1016000" y="609600"/>
                      </a:cubicBezTo>
                      <a:cubicBezTo>
                        <a:pt x="1003607" y="581717"/>
                        <a:pt x="952755" y="554652"/>
                        <a:pt x="927100" y="546100"/>
                      </a:cubicBezTo>
                      <a:cubicBezTo>
                        <a:pt x="906622" y="539274"/>
                        <a:pt x="884425" y="539080"/>
                        <a:pt x="863600" y="533400"/>
                      </a:cubicBezTo>
                      <a:cubicBezTo>
                        <a:pt x="837769" y="526355"/>
                        <a:pt x="787400" y="508000"/>
                        <a:pt x="787400" y="508000"/>
                      </a:cubicBezTo>
                      <a:cubicBezTo>
                        <a:pt x="791633" y="495300"/>
                        <a:pt x="789207" y="477681"/>
                        <a:pt x="800100" y="469900"/>
                      </a:cubicBezTo>
                      <a:cubicBezTo>
                        <a:pt x="816749" y="458008"/>
                        <a:pt x="899943" y="438589"/>
                        <a:pt x="927100" y="431800"/>
                      </a:cubicBezTo>
                      <a:cubicBezTo>
                        <a:pt x="955821" y="388719"/>
                        <a:pt x="941707" y="404493"/>
                        <a:pt x="965200" y="381000"/>
                      </a:cubicBezTo>
                    </a:path>
                  </a:pathLst>
                </a:custGeom>
                <a:noFill/>
                <a:ln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  <p:sp>
              <p:nvSpPr>
                <p:cNvPr id="1401" name="Freeform 1400"/>
                <p:cNvSpPr/>
                <p:nvPr/>
              </p:nvSpPr>
              <p:spPr>
                <a:xfrm rot="2340000">
                  <a:off x="834289" y="3632481"/>
                  <a:ext cx="847254" cy="753115"/>
                </a:xfrm>
                <a:custGeom>
                  <a:avLst/>
                  <a:gdLst>
                    <a:gd name="connsiteX0" fmla="*/ 660400 w 1028700"/>
                    <a:gd name="connsiteY0" fmla="*/ 165100 h 914400"/>
                    <a:gd name="connsiteX1" fmla="*/ 723900 w 1028700"/>
                    <a:gd name="connsiteY1" fmla="*/ 203200 h 914400"/>
                    <a:gd name="connsiteX2" fmla="*/ 825500 w 1028700"/>
                    <a:gd name="connsiteY2" fmla="*/ 228600 h 914400"/>
                    <a:gd name="connsiteX3" fmla="*/ 901700 w 1028700"/>
                    <a:gd name="connsiteY3" fmla="*/ 177800 h 914400"/>
                    <a:gd name="connsiteX4" fmla="*/ 863600 w 1028700"/>
                    <a:gd name="connsiteY4" fmla="*/ 38100 h 914400"/>
                    <a:gd name="connsiteX5" fmla="*/ 774700 w 1028700"/>
                    <a:gd name="connsiteY5" fmla="*/ 0 h 914400"/>
                    <a:gd name="connsiteX6" fmla="*/ 673100 w 1028700"/>
                    <a:gd name="connsiteY6" fmla="*/ 12700 h 914400"/>
                    <a:gd name="connsiteX7" fmla="*/ 660400 w 1028700"/>
                    <a:gd name="connsiteY7" fmla="*/ 50800 h 914400"/>
                    <a:gd name="connsiteX8" fmla="*/ 647700 w 1028700"/>
                    <a:gd name="connsiteY8" fmla="*/ 101600 h 914400"/>
                    <a:gd name="connsiteX9" fmla="*/ 596900 w 1028700"/>
                    <a:gd name="connsiteY9" fmla="*/ 177800 h 914400"/>
                    <a:gd name="connsiteX10" fmla="*/ 584200 w 1028700"/>
                    <a:gd name="connsiteY10" fmla="*/ 254000 h 914400"/>
                    <a:gd name="connsiteX11" fmla="*/ 444500 w 1028700"/>
                    <a:gd name="connsiteY11" fmla="*/ 215900 h 914400"/>
                    <a:gd name="connsiteX12" fmla="*/ 419100 w 1028700"/>
                    <a:gd name="connsiteY12" fmla="*/ 177800 h 914400"/>
                    <a:gd name="connsiteX13" fmla="*/ 406400 w 1028700"/>
                    <a:gd name="connsiteY13" fmla="*/ 139700 h 914400"/>
                    <a:gd name="connsiteX14" fmla="*/ 393700 w 1028700"/>
                    <a:gd name="connsiteY14" fmla="*/ 177800 h 914400"/>
                    <a:gd name="connsiteX15" fmla="*/ 342900 w 1028700"/>
                    <a:gd name="connsiteY15" fmla="*/ 190500 h 914400"/>
                    <a:gd name="connsiteX16" fmla="*/ 342900 w 1028700"/>
                    <a:gd name="connsiteY16" fmla="*/ 228600 h 914400"/>
                    <a:gd name="connsiteX17" fmla="*/ 381000 w 1028700"/>
                    <a:gd name="connsiteY17" fmla="*/ 241300 h 914400"/>
                    <a:gd name="connsiteX18" fmla="*/ 330200 w 1028700"/>
                    <a:gd name="connsiteY18" fmla="*/ 254000 h 914400"/>
                    <a:gd name="connsiteX19" fmla="*/ 317500 w 1028700"/>
                    <a:gd name="connsiteY19" fmla="*/ 292100 h 914400"/>
                    <a:gd name="connsiteX20" fmla="*/ 355600 w 1028700"/>
                    <a:gd name="connsiteY20" fmla="*/ 279400 h 914400"/>
                    <a:gd name="connsiteX21" fmla="*/ 368300 w 1028700"/>
                    <a:gd name="connsiteY21" fmla="*/ 241300 h 914400"/>
                    <a:gd name="connsiteX22" fmla="*/ 355600 w 1028700"/>
                    <a:gd name="connsiteY22" fmla="*/ 317500 h 914400"/>
                    <a:gd name="connsiteX23" fmla="*/ 317500 w 1028700"/>
                    <a:gd name="connsiteY23" fmla="*/ 355600 h 914400"/>
                    <a:gd name="connsiteX24" fmla="*/ 304800 w 1028700"/>
                    <a:gd name="connsiteY24" fmla="*/ 406400 h 914400"/>
                    <a:gd name="connsiteX25" fmla="*/ 266700 w 1028700"/>
                    <a:gd name="connsiteY25" fmla="*/ 419100 h 914400"/>
                    <a:gd name="connsiteX26" fmla="*/ 241300 w 1028700"/>
                    <a:gd name="connsiteY26" fmla="*/ 457200 h 914400"/>
                    <a:gd name="connsiteX27" fmla="*/ 266700 w 1028700"/>
                    <a:gd name="connsiteY27" fmla="*/ 533400 h 914400"/>
                    <a:gd name="connsiteX28" fmla="*/ 317500 w 1028700"/>
                    <a:gd name="connsiteY28" fmla="*/ 596900 h 914400"/>
                    <a:gd name="connsiteX29" fmla="*/ 355600 w 1028700"/>
                    <a:gd name="connsiteY29" fmla="*/ 609600 h 914400"/>
                    <a:gd name="connsiteX30" fmla="*/ 482600 w 1028700"/>
                    <a:gd name="connsiteY30" fmla="*/ 546100 h 914400"/>
                    <a:gd name="connsiteX31" fmla="*/ 520700 w 1028700"/>
                    <a:gd name="connsiteY31" fmla="*/ 520700 h 914400"/>
                    <a:gd name="connsiteX32" fmla="*/ 558800 w 1028700"/>
                    <a:gd name="connsiteY32" fmla="*/ 495300 h 914400"/>
                    <a:gd name="connsiteX33" fmla="*/ 571500 w 1028700"/>
                    <a:gd name="connsiteY33" fmla="*/ 406400 h 914400"/>
                    <a:gd name="connsiteX34" fmla="*/ 660400 w 1028700"/>
                    <a:gd name="connsiteY34" fmla="*/ 393700 h 914400"/>
                    <a:gd name="connsiteX35" fmla="*/ 698500 w 1028700"/>
                    <a:gd name="connsiteY35" fmla="*/ 381000 h 914400"/>
                    <a:gd name="connsiteX36" fmla="*/ 660400 w 1028700"/>
                    <a:gd name="connsiteY36" fmla="*/ 368300 h 914400"/>
                    <a:gd name="connsiteX37" fmla="*/ 622300 w 1028700"/>
                    <a:gd name="connsiteY37" fmla="*/ 241300 h 914400"/>
                    <a:gd name="connsiteX38" fmla="*/ 749300 w 1028700"/>
                    <a:gd name="connsiteY38" fmla="*/ 228600 h 914400"/>
                    <a:gd name="connsiteX39" fmla="*/ 787400 w 1028700"/>
                    <a:gd name="connsiteY39" fmla="*/ 241300 h 914400"/>
                    <a:gd name="connsiteX40" fmla="*/ 825500 w 1028700"/>
                    <a:gd name="connsiteY40" fmla="*/ 317500 h 914400"/>
                    <a:gd name="connsiteX41" fmla="*/ 787400 w 1028700"/>
                    <a:gd name="connsiteY41" fmla="*/ 406400 h 914400"/>
                    <a:gd name="connsiteX42" fmla="*/ 774700 w 1028700"/>
                    <a:gd name="connsiteY42" fmla="*/ 444500 h 914400"/>
                    <a:gd name="connsiteX43" fmla="*/ 800100 w 1028700"/>
                    <a:gd name="connsiteY43" fmla="*/ 508000 h 914400"/>
                    <a:gd name="connsiteX44" fmla="*/ 812800 w 1028700"/>
                    <a:gd name="connsiteY44" fmla="*/ 546100 h 914400"/>
                    <a:gd name="connsiteX45" fmla="*/ 774700 w 1028700"/>
                    <a:gd name="connsiteY45" fmla="*/ 571500 h 914400"/>
                    <a:gd name="connsiteX46" fmla="*/ 685800 w 1028700"/>
                    <a:gd name="connsiteY46" fmla="*/ 635000 h 914400"/>
                    <a:gd name="connsiteX47" fmla="*/ 673100 w 1028700"/>
                    <a:gd name="connsiteY47" fmla="*/ 673100 h 914400"/>
                    <a:gd name="connsiteX48" fmla="*/ 736600 w 1028700"/>
                    <a:gd name="connsiteY48" fmla="*/ 647700 h 914400"/>
                    <a:gd name="connsiteX49" fmla="*/ 762000 w 1028700"/>
                    <a:gd name="connsiteY49" fmla="*/ 749300 h 914400"/>
                    <a:gd name="connsiteX50" fmla="*/ 774700 w 1028700"/>
                    <a:gd name="connsiteY50" fmla="*/ 787400 h 914400"/>
                    <a:gd name="connsiteX51" fmla="*/ 787400 w 1028700"/>
                    <a:gd name="connsiteY51" fmla="*/ 838200 h 914400"/>
                    <a:gd name="connsiteX52" fmla="*/ 774700 w 1028700"/>
                    <a:gd name="connsiteY52" fmla="*/ 711200 h 914400"/>
                    <a:gd name="connsiteX53" fmla="*/ 736600 w 1028700"/>
                    <a:gd name="connsiteY53" fmla="*/ 698500 h 914400"/>
                    <a:gd name="connsiteX54" fmla="*/ 596900 w 1028700"/>
                    <a:gd name="connsiteY54" fmla="*/ 711200 h 914400"/>
                    <a:gd name="connsiteX55" fmla="*/ 546100 w 1028700"/>
                    <a:gd name="connsiteY55" fmla="*/ 787400 h 914400"/>
                    <a:gd name="connsiteX56" fmla="*/ 533400 w 1028700"/>
                    <a:gd name="connsiteY56" fmla="*/ 825500 h 914400"/>
                    <a:gd name="connsiteX57" fmla="*/ 495300 w 1028700"/>
                    <a:gd name="connsiteY57" fmla="*/ 850900 h 914400"/>
                    <a:gd name="connsiteX58" fmla="*/ 469900 w 1028700"/>
                    <a:gd name="connsiteY58" fmla="*/ 812800 h 914400"/>
                    <a:gd name="connsiteX59" fmla="*/ 444500 w 1028700"/>
                    <a:gd name="connsiteY59" fmla="*/ 800100 h 914400"/>
                    <a:gd name="connsiteX60" fmla="*/ 431800 w 1028700"/>
                    <a:gd name="connsiteY60" fmla="*/ 762000 h 914400"/>
                    <a:gd name="connsiteX61" fmla="*/ 419100 w 1028700"/>
                    <a:gd name="connsiteY61" fmla="*/ 673100 h 914400"/>
                    <a:gd name="connsiteX62" fmla="*/ 381000 w 1028700"/>
                    <a:gd name="connsiteY62" fmla="*/ 660400 h 914400"/>
                    <a:gd name="connsiteX63" fmla="*/ 342900 w 1028700"/>
                    <a:gd name="connsiteY63" fmla="*/ 609600 h 914400"/>
                    <a:gd name="connsiteX64" fmla="*/ 266700 w 1028700"/>
                    <a:gd name="connsiteY64" fmla="*/ 660400 h 914400"/>
                    <a:gd name="connsiteX65" fmla="*/ 215900 w 1028700"/>
                    <a:gd name="connsiteY65" fmla="*/ 723900 h 914400"/>
                    <a:gd name="connsiteX66" fmla="*/ 177800 w 1028700"/>
                    <a:gd name="connsiteY66" fmla="*/ 698500 h 914400"/>
                    <a:gd name="connsiteX67" fmla="*/ 101600 w 1028700"/>
                    <a:gd name="connsiteY67" fmla="*/ 685800 h 914400"/>
                    <a:gd name="connsiteX68" fmla="*/ 63500 w 1028700"/>
                    <a:gd name="connsiteY68" fmla="*/ 647700 h 914400"/>
                    <a:gd name="connsiteX69" fmla="*/ 50800 w 1028700"/>
                    <a:gd name="connsiteY69" fmla="*/ 609600 h 914400"/>
                    <a:gd name="connsiteX70" fmla="*/ 25400 w 1028700"/>
                    <a:gd name="connsiteY70" fmla="*/ 558800 h 914400"/>
                    <a:gd name="connsiteX71" fmla="*/ 0 w 1028700"/>
                    <a:gd name="connsiteY71" fmla="*/ 482600 h 914400"/>
                    <a:gd name="connsiteX72" fmla="*/ 12700 w 1028700"/>
                    <a:gd name="connsiteY72" fmla="*/ 444500 h 914400"/>
                    <a:gd name="connsiteX73" fmla="*/ 25400 w 1028700"/>
                    <a:gd name="connsiteY73" fmla="*/ 482600 h 914400"/>
                    <a:gd name="connsiteX74" fmla="*/ 38100 w 1028700"/>
                    <a:gd name="connsiteY74" fmla="*/ 558800 h 914400"/>
                    <a:gd name="connsiteX75" fmla="*/ 50800 w 1028700"/>
                    <a:gd name="connsiteY75" fmla="*/ 495300 h 914400"/>
                    <a:gd name="connsiteX76" fmla="*/ 38100 w 1028700"/>
                    <a:gd name="connsiteY76" fmla="*/ 533400 h 914400"/>
                    <a:gd name="connsiteX77" fmla="*/ 12700 w 1028700"/>
                    <a:gd name="connsiteY77" fmla="*/ 635000 h 914400"/>
                    <a:gd name="connsiteX78" fmla="*/ 38100 w 1028700"/>
                    <a:gd name="connsiteY78" fmla="*/ 673100 h 914400"/>
                    <a:gd name="connsiteX79" fmla="*/ 50800 w 1028700"/>
                    <a:gd name="connsiteY79" fmla="*/ 711200 h 914400"/>
                    <a:gd name="connsiteX80" fmla="*/ 88900 w 1028700"/>
                    <a:gd name="connsiteY80" fmla="*/ 736600 h 914400"/>
                    <a:gd name="connsiteX81" fmla="*/ 139700 w 1028700"/>
                    <a:gd name="connsiteY81" fmla="*/ 812800 h 914400"/>
                    <a:gd name="connsiteX82" fmla="*/ 215900 w 1028700"/>
                    <a:gd name="connsiteY82" fmla="*/ 876300 h 914400"/>
                    <a:gd name="connsiteX83" fmla="*/ 241300 w 1028700"/>
                    <a:gd name="connsiteY83" fmla="*/ 914400 h 914400"/>
                    <a:gd name="connsiteX84" fmla="*/ 495300 w 1028700"/>
                    <a:gd name="connsiteY84" fmla="*/ 901700 h 914400"/>
                    <a:gd name="connsiteX85" fmla="*/ 736600 w 1028700"/>
                    <a:gd name="connsiteY85" fmla="*/ 876300 h 914400"/>
                    <a:gd name="connsiteX86" fmla="*/ 774700 w 1028700"/>
                    <a:gd name="connsiteY86" fmla="*/ 850900 h 914400"/>
                    <a:gd name="connsiteX87" fmla="*/ 876300 w 1028700"/>
                    <a:gd name="connsiteY87" fmla="*/ 825500 h 914400"/>
                    <a:gd name="connsiteX88" fmla="*/ 952500 w 1028700"/>
                    <a:gd name="connsiteY88" fmla="*/ 800100 h 914400"/>
                    <a:gd name="connsiteX89" fmla="*/ 1016000 w 1028700"/>
                    <a:gd name="connsiteY89" fmla="*/ 723900 h 914400"/>
                    <a:gd name="connsiteX90" fmla="*/ 1028700 w 1028700"/>
                    <a:gd name="connsiteY90" fmla="*/ 685800 h 914400"/>
                    <a:gd name="connsiteX91" fmla="*/ 1016000 w 1028700"/>
                    <a:gd name="connsiteY91" fmla="*/ 609600 h 914400"/>
                    <a:gd name="connsiteX92" fmla="*/ 927100 w 1028700"/>
                    <a:gd name="connsiteY92" fmla="*/ 546100 h 914400"/>
                    <a:gd name="connsiteX93" fmla="*/ 863600 w 1028700"/>
                    <a:gd name="connsiteY93" fmla="*/ 533400 h 914400"/>
                    <a:gd name="connsiteX94" fmla="*/ 787400 w 1028700"/>
                    <a:gd name="connsiteY94" fmla="*/ 508000 h 914400"/>
                    <a:gd name="connsiteX95" fmla="*/ 800100 w 1028700"/>
                    <a:gd name="connsiteY95" fmla="*/ 469900 h 914400"/>
                    <a:gd name="connsiteX96" fmla="*/ 927100 w 1028700"/>
                    <a:gd name="connsiteY96" fmla="*/ 431800 h 914400"/>
                    <a:gd name="connsiteX97" fmla="*/ 965200 w 1028700"/>
                    <a:gd name="connsiteY97" fmla="*/ 3810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28700" h="914400">
                      <a:moveTo>
                        <a:pt x="660400" y="165100"/>
                      </a:moveTo>
                      <a:cubicBezTo>
                        <a:pt x="681567" y="177800"/>
                        <a:pt x="700861" y="194339"/>
                        <a:pt x="723900" y="203200"/>
                      </a:cubicBezTo>
                      <a:cubicBezTo>
                        <a:pt x="756482" y="215732"/>
                        <a:pt x="825500" y="228600"/>
                        <a:pt x="825500" y="228600"/>
                      </a:cubicBezTo>
                      <a:cubicBezTo>
                        <a:pt x="849760" y="220513"/>
                        <a:pt x="895562" y="211557"/>
                        <a:pt x="901700" y="177800"/>
                      </a:cubicBezTo>
                      <a:cubicBezTo>
                        <a:pt x="909790" y="133303"/>
                        <a:pt x="897788" y="72288"/>
                        <a:pt x="863600" y="38100"/>
                      </a:cubicBezTo>
                      <a:cubicBezTo>
                        <a:pt x="834365" y="8865"/>
                        <a:pt x="813563" y="9716"/>
                        <a:pt x="774700" y="0"/>
                      </a:cubicBezTo>
                      <a:cubicBezTo>
                        <a:pt x="740833" y="4233"/>
                        <a:pt x="704289" y="-1162"/>
                        <a:pt x="673100" y="12700"/>
                      </a:cubicBezTo>
                      <a:cubicBezTo>
                        <a:pt x="660867" y="18137"/>
                        <a:pt x="664078" y="37928"/>
                        <a:pt x="660400" y="50800"/>
                      </a:cubicBezTo>
                      <a:cubicBezTo>
                        <a:pt x="655605" y="67583"/>
                        <a:pt x="655506" y="85988"/>
                        <a:pt x="647700" y="101600"/>
                      </a:cubicBezTo>
                      <a:cubicBezTo>
                        <a:pt x="634048" y="128904"/>
                        <a:pt x="596900" y="177800"/>
                        <a:pt x="596900" y="177800"/>
                      </a:cubicBezTo>
                      <a:cubicBezTo>
                        <a:pt x="592667" y="203200"/>
                        <a:pt x="606710" y="241495"/>
                        <a:pt x="584200" y="254000"/>
                      </a:cubicBezTo>
                      <a:cubicBezTo>
                        <a:pt x="532460" y="282744"/>
                        <a:pt x="481926" y="240851"/>
                        <a:pt x="444500" y="215900"/>
                      </a:cubicBezTo>
                      <a:cubicBezTo>
                        <a:pt x="436033" y="203200"/>
                        <a:pt x="425926" y="191452"/>
                        <a:pt x="419100" y="177800"/>
                      </a:cubicBezTo>
                      <a:cubicBezTo>
                        <a:pt x="413113" y="165826"/>
                        <a:pt x="419787" y="139700"/>
                        <a:pt x="406400" y="139700"/>
                      </a:cubicBezTo>
                      <a:cubicBezTo>
                        <a:pt x="393013" y="139700"/>
                        <a:pt x="404153" y="169437"/>
                        <a:pt x="393700" y="177800"/>
                      </a:cubicBezTo>
                      <a:cubicBezTo>
                        <a:pt x="380070" y="188704"/>
                        <a:pt x="359833" y="186267"/>
                        <a:pt x="342900" y="190500"/>
                      </a:cubicBezTo>
                      <a:cubicBezTo>
                        <a:pt x="438665" y="222422"/>
                        <a:pt x="342900" y="179361"/>
                        <a:pt x="342900" y="228600"/>
                      </a:cubicBezTo>
                      <a:cubicBezTo>
                        <a:pt x="342900" y="241987"/>
                        <a:pt x="368300" y="237067"/>
                        <a:pt x="381000" y="241300"/>
                      </a:cubicBezTo>
                      <a:cubicBezTo>
                        <a:pt x="364067" y="245533"/>
                        <a:pt x="343830" y="243096"/>
                        <a:pt x="330200" y="254000"/>
                      </a:cubicBezTo>
                      <a:cubicBezTo>
                        <a:pt x="319747" y="262363"/>
                        <a:pt x="308034" y="282634"/>
                        <a:pt x="317500" y="292100"/>
                      </a:cubicBezTo>
                      <a:cubicBezTo>
                        <a:pt x="326966" y="301566"/>
                        <a:pt x="342900" y="283633"/>
                        <a:pt x="355600" y="279400"/>
                      </a:cubicBezTo>
                      <a:cubicBezTo>
                        <a:pt x="359833" y="266700"/>
                        <a:pt x="368300" y="227913"/>
                        <a:pt x="368300" y="241300"/>
                      </a:cubicBezTo>
                      <a:cubicBezTo>
                        <a:pt x="368300" y="267050"/>
                        <a:pt x="366058" y="293969"/>
                        <a:pt x="355600" y="317500"/>
                      </a:cubicBezTo>
                      <a:cubicBezTo>
                        <a:pt x="348306" y="333913"/>
                        <a:pt x="330200" y="342900"/>
                        <a:pt x="317500" y="355600"/>
                      </a:cubicBezTo>
                      <a:cubicBezTo>
                        <a:pt x="313267" y="372533"/>
                        <a:pt x="315704" y="392770"/>
                        <a:pt x="304800" y="406400"/>
                      </a:cubicBezTo>
                      <a:cubicBezTo>
                        <a:pt x="296437" y="416853"/>
                        <a:pt x="277153" y="410737"/>
                        <a:pt x="266700" y="419100"/>
                      </a:cubicBezTo>
                      <a:cubicBezTo>
                        <a:pt x="254781" y="428635"/>
                        <a:pt x="249767" y="444500"/>
                        <a:pt x="241300" y="457200"/>
                      </a:cubicBezTo>
                      <a:lnTo>
                        <a:pt x="266700" y="533400"/>
                      </a:lnTo>
                      <a:cubicBezTo>
                        <a:pt x="281348" y="577343"/>
                        <a:pt x="271544" y="573922"/>
                        <a:pt x="317500" y="596900"/>
                      </a:cubicBezTo>
                      <a:cubicBezTo>
                        <a:pt x="329474" y="602887"/>
                        <a:pt x="342900" y="605367"/>
                        <a:pt x="355600" y="609600"/>
                      </a:cubicBezTo>
                      <a:cubicBezTo>
                        <a:pt x="436016" y="589496"/>
                        <a:pt x="391877" y="606582"/>
                        <a:pt x="482600" y="546100"/>
                      </a:cubicBezTo>
                      <a:lnTo>
                        <a:pt x="520700" y="520700"/>
                      </a:lnTo>
                      <a:lnTo>
                        <a:pt x="558800" y="495300"/>
                      </a:lnTo>
                      <a:cubicBezTo>
                        <a:pt x="563033" y="465667"/>
                        <a:pt x="550333" y="427567"/>
                        <a:pt x="571500" y="406400"/>
                      </a:cubicBezTo>
                      <a:cubicBezTo>
                        <a:pt x="592667" y="385233"/>
                        <a:pt x="631047" y="399571"/>
                        <a:pt x="660400" y="393700"/>
                      </a:cubicBezTo>
                      <a:cubicBezTo>
                        <a:pt x="673527" y="391075"/>
                        <a:pt x="685800" y="385233"/>
                        <a:pt x="698500" y="381000"/>
                      </a:cubicBezTo>
                      <a:cubicBezTo>
                        <a:pt x="685800" y="376767"/>
                        <a:pt x="668181" y="379193"/>
                        <a:pt x="660400" y="368300"/>
                      </a:cubicBezTo>
                      <a:cubicBezTo>
                        <a:pt x="648508" y="351651"/>
                        <a:pt x="629089" y="268457"/>
                        <a:pt x="622300" y="241300"/>
                      </a:cubicBezTo>
                      <a:cubicBezTo>
                        <a:pt x="708265" y="212645"/>
                        <a:pt x="676955" y="207930"/>
                        <a:pt x="749300" y="228600"/>
                      </a:cubicBezTo>
                      <a:cubicBezTo>
                        <a:pt x="762172" y="232278"/>
                        <a:pt x="774700" y="237067"/>
                        <a:pt x="787400" y="241300"/>
                      </a:cubicBezTo>
                      <a:cubicBezTo>
                        <a:pt x="800242" y="260563"/>
                        <a:pt x="825500" y="291210"/>
                        <a:pt x="825500" y="317500"/>
                      </a:cubicBezTo>
                      <a:cubicBezTo>
                        <a:pt x="825500" y="370363"/>
                        <a:pt x="808139" y="364922"/>
                        <a:pt x="787400" y="406400"/>
                      </a:cubicBezTo>
                      <a:cubicBezTo>
                        <a:pt x="781413" y="418374"/>
                        <a:pt x="778933" y="431800"/>
                        <a:pt x="774700" y="444500"/>
                      </a:cubicBezTo>
                      <a:cubicBezTo>
                        <a:pt x="783167" y="465667"/>
                        <a:pt x="792095" y="486654"/>
                        <a:pt x="800100" y="508000"/>
                      </a:cubicBezTo>
                      <a:cubicBezTo>
                        <a:pt x="804800" y="520535"/>
                        <a:pt x="817772" y="533671"/>
                        <a:pt x="812800" y="546100"/>
                      </a:cubicBezTo>
                      <a:cubicBezTo>
                        <a:pt x="807131" y="560272"/>
                        <a:pt x="787400" y="563033"/>
                        <a:pt x="774700" y="571500"/>
                      </a:cubicBezTo>
                      <a:cubicBezTo>
                        <a:pt x="716474" y="658839"/>
                        <a:pt x="752860" y="657353"/>
                        <a:pt x="685800" y="635000"/>
                      </a:cubicBezTo>
                      <a:cubicBezTo>
                        <a:pt x="681567" y="647700"/>
                        <a:pt x="665068" y="662390"/>
                        <a:pt x="673100" y="673100"/>
                      </a:cubicBezTo>
                      <a:cubicBezTo>
                        <a:pt x="720940" y="736887"/>
                        <a:pt x="730611" y="665667"/>
                        <a:pt x="736600" y="647700"/>
                      </a:cubicBezTo>
                      <a:cubicBezTo>
                        <a:pt x="765630" y="734791"/>
                        <a:pt x="731349" y="626697"/>
                        <a:pt x="762000" y="749300"/>
                      </a:cubicBezTo>
                      <a:cubicBezTo>
                        <a:pt x="765247" y="762287"/>
                        <a:pt x="771022" y="774528"/>
                        <a:pt x="774700" y="787400"/>
                      </a:cubicBezTo>
                      <a:cubicBezTo>
                        <a:pt x="779495" y="804183"/>
                        <a:pt x="783167" y="821267"/>
                        <a:pt x="787400" y="838200"/>
                      </a:cubicBezTo>
                      <a:cubicBezTo>
                        <a:pt x="783167" y="795867"/>
                        <a:pt x="789239" y="751183"/>
                        <a:pt x="774700" y="711200"/>
                      </a:cubicBezTo>
                      <a:cubicBezTo>
                        <a:pt x="770125" y="698619"/>
                        <a:pt x="749987" y="698500"/>
                        <a:pt x="736600" y="698500"/>
                      </a:cubicBezTo>
                      <a:cubicBezTo>
                        <a:pt x="689841" y="698500"/>
                        <a:pt x="643467" y="706967"/>
                        <a:pt x="596900" y="711200"/>
                      </a:cubicBezTo>
                      <a:cubicBezTo>
                        <a:pt x="579967" y="736600"/>
                        <a:pt x="555753" y="758440"/>
                        <a:pt x="546100" y="787400"/>
                      </a:cubicBezTo>
                      <a:cubicBezTo>
                        <a:pt x="541867" y="800100"/>
                        <a:pt x="541763" y="815047"/>
                        <a:pt x="533400" y="825500"/>
                      </a:cubicBezTo>
                      <a:cubicBezTo>
                        <a:pt x="523865" y="837419"/>
                        <a:pt x="508000" y="842433"/>
                        <a:pt x="495300" y="850900"/>
                      </a:cubicBezTo>
                      <a:cubicBezTo>
                        <a:pt x="486833" y="838200"/>
                        <a:pt x="475913" y="826829"/>
                        <a:pt x="469900" y="812800"/>
                      </a:cubicBezTo>
                      <a:cubicBezTo>
                        <a:pt x="448970" y="763963"/>
                        <a:pt x="466542" y="733975"/>
                        <a:pt x="444500" y="800100"/>
                      </a:cubicBezTo>
                      <a:cubicBezTo>
                        <a:pt x="440267" y="787400"/>
                        <a:pt x="434425" y="775127"/>
                        <a:pt x="431800" y="762000"/>
                      </a:cubicBezTo>
                      <a:cubicBezTo>
                        <a:pt x="425929" y="732647"/>
                        <a:pt x="432487" y="699874"/>
                        <a:pt x="419100" y="673100"/>
                      </a:cubicBezTo>
                      <a:cubicBezTo>
                        <a:pt x="413113" y="661126"/>
                        <a:pt x="393700" y="664633"/>
                        <a:pt x="381000" y="660400"/>
                      </a:cubicBezTo>
                      <a:cubicBezTo>
                        <a:pt x="368300" y="643467"/>
                        <a:pt x="364067" y="609600"/>
                        <a:pt x="342900" y="609600"/>
                      </a:cubicBezTo>
                      <a:cubicBezTo>
                        <a:pt x="312373" y="609600"/>
                        <a:pt x="266700" y="660400"/>
                        <a:pt x="266700" y="660400"/>
                      </a:cubicBezTo>
                      <a:cubicBezTo>
                        <a:pt x="258770" y="684190"/>
                        <a:pt x="254197" y="723900"/>
                        <a:pt x="215900" y="723900"/>
                      </a:cubicBezTo>
                      <a:cubicBezTo>
                        <a:pt x="200636" y="723900"/>
                        <a:pt x="192280" y="703327"/>
                        <a:pt x="177800" y="698500"/>
                      </a:cubicBezTo>
                      <a:cubicBezTo>
                        <a:pt x="153371" y="690357"/>
                        <a:pt x="127000" y="690033"/>
                        <a:pt x="101600" y="685800"/>
                      </a:cubicBezTo>
                      <a:cubicBezTo>
                        <a:pt x="88900" y="673100"/>
                        <a:pt x="73463" y="662644"/>
                        <a:pt x="63500" y="647700"/>
                      </a:cubicBezTo>
                      <a:cubicBezTo>
                        <a:pt x="56074" y="636561"/>
                        <a:pt x="56073" y="621905"/>
                        <a:pt x="50800" y="609600"/>
                      </a:cubicBezTo>
                      <a:cubicBezTo>
                        <a:pt x="43342" y="592199"/>
                        <a:pt x="32431" y="576378"/>
                        <a:pt x="25400" y="558800"/>
                      </a:cubicBezTo>
                      <a:cubicBezTo>
                        <a:pt x="15456" y="533941"/>
                        <a:pt x="0" y="482600"/>
                        <a:pt x="0" y="482600"/>
                      </a:cubicBezTo>
                      <a:cubicBezTo>
                        <a:pt x="4233" y="469900"/>
                        <a:pt x="-687" y="444500"/>
                        <a:pt x="12700" y="444500"/>
                      </a:cubicBezTo>
                      <a:cubicBezTo>
                        <a:pt x="26087" y="444500"/>
                        <a:pt x="22496" y="469532"/>
                        <a:pt x="25400" y="482600"/>
                      </a:cubicBezTo>
                      <a:cubicBezTo>
                        <a:pt x="30986" y="507737"/>
                        <a:pt x="33867" y="533400"/>
                        <a:pt x="38100" y="558800"/>
                      </a:cubicBezTo>
                      <a:cubicBezTo>
                        <a:pt x="42333" y="537633"/>
                        <a:pt x="50800" y="516886"/>
                        <a:pt x="50800" y="495300"/>
                      </a:cubicBezTo>
                      <a:cubicBezTo>
                        <a:pt x="50800" y="481913"/>
                        <a:pt x="41347" y="520413"/>
                        <a:pt x="38100" y="533400"/>
                      </a:cubicBezTo>
                      <a:lnTo>
                        <a:pt x="12700" y="635000"/>
                      </a:lnTo>
                      <a:cubicBezTo>
                        <a:pt x="21167" y="647700"/>
                        <a:pt x="31274" y="659448"/>
                        <a:pt x="38100" y="673100"/>
                      </a:cubicBezTo>
                      <a:cubicBezTo>
                        <a:pt x="44087" y="685074"/>
                        <a:pt x="42437" y="700747"/>
                        <a:pt x="50800" y="711200"/>
                      </a:cubicBezTo>
                      <a:cubicBezTo>
                        <a:pt x="60335" y="723119"/>
                        <a:pt x="76200" y="728133"/>
                        <a:pt x="88900" y="736600"/>
                      </a:cubicBezTo>
                      <a:cubicBezTo>
                        <a:pt x="105833" y="762000"/>
                        <a:pt x="114300" y="795867"/>
                        <a:pt x="139700" y="812800"/>
                      </a:cubicBezTo>
                      <a:cubicBezTo>
                        <a:pt x="177162" y="837775"/>
                        <a:pt x="185342" y="839630"/>
                        <a:pt x="215900" y="876300"/>
                      </a:cubicBezTo>
                      <a:cubicBezTo>
                        <a:pt x="225671" y="888026"/>
                        <a:pt x="232833" y="901700"/>
                        <a:pt x="241300" y="914400"/>
                      </a:cubicBezTo>
                      <a:lnTo>
                        <a:pt x="495300" y="901700"/>
                      </a:lnTo>
                      <a:cubicBezTo>
                        <a:pt x="692948" y="890406"/>
                        <a:pt x="626875" y="903731"/>
                        <a:pt x="736600" y="876300"/>
                      </a:cubicBezTo>
                      <a:cubicBezTo>
                        <a:pt x="749300" y="867833"/>
                        <a:pt x="761048" y="857726"/>
                        <a:pt x="774700" y="850900"/>
                      </a:cubicBezTo>
                      <a:cubicBezTo>
                        <a:pt x="805528" y="835486"/>
                        <a:pt x="844419" y="834195"/>
                        <a:pt x="876300" y="825500"/>
                      </a:cubicBezTo>
                      <a:cubicBezTo>
                        <a:pt x="902131" y="818455"/>
                        <a:pt x="952500" y="800100"/>
                        <a:pt x="952500" y="800100"/>
                      </a:cubicBezTo>
                      <a:cubicBezTo>
                        <a:pt x="980587" y="772013"/>
                        <a:pt x="998319" y="759263"/>
                        <a:pt x="1016000" y="723900"/>
                      </a:cubicBezTo>
                      <a:cubicBezTo>
                        <a:pt x="1021987" y="711926"/>
                        <a:pt x="1024467" y="698500"/>
                        <a:pt x="1028700" y="685800"/>
                      </a:cubicBezTo>
                      <a:cubicBezTo>
                        <a:pt x="1024467" y="660400"/>
                        <a:pt x="1026458" y="633131"/>
                        <a:pt x="1016000" y="609600"/>
                      </a:cubicBezTo>
                      <a:cubicBezTo>
                        <a:pt x="1003607" y="581717"/>
                        <a:pt x="952755" y="554652"/>
                        <a:pt x="927100" y="546100"/>
                      </a:cubicBezTo>
                      <a:cubicBezTo>
                        <a:pt x="906622" y="539274"/>
                        <a:pt x="884425" y="539080"/>
                        <a:pt x="863600" y="533400"/>
                      </a:cubicBezTo>
                      <a:cubicBezTo>
                        <a:pt x="837769" y="526355"/>
                        <a:pt x="787400" y="508000"/>
                        <a:pt x="787400" y="508000"/>
                      </a:cubicBezTo>
                      <a:cubicBezTo>
                        <a:pt x="791633" y="495300"/>
                        <a:pt x="789207" y="477681"/>
                        <a:pt x="800100" y="469900"/>
                      </a:cubicBezTo>
                      <a:cubicBezTo>
                        <a:pt x="816749" y="458008"/>
                        <a:pt x="899943" y="438589"/>
                        <a:pt x="927100" y="431800"/>
                      </a:cubicBezTo>
                      <a:cubicBezTo>
                        <a:pt x="955821" y="388719"/>
                        <a:pt x="941707" y="404493"/>
                        <a:pt x="965200" y="381000"/>
                      </a:cubicBezTo>
                    </a:path>
                  </a:pathLst>
                </a:custGeom>
                <a:noFill/>
                <a:ln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  <p:grpSp>
              <p:nvGrpSpPr>
                <p:cNvPr id="1402" name="Group 1401"/>
                <p:cNvGrpSpPr>
                  <a:grpSpLocks noChangeAspect="1"/>
                </p:cNvGrpSpPr>
                <p:nvPr/>
              </p:nvGrpSpPr>
              <p:grpSpPr>
                <a:xfrm>
                  <a:off x="957628" y="3635830"/>
                  <a:ext cx="504286" cy="504000"/>
                  <a:chOff x="851407" y="3281291"/>
                  <a:chExt cx="432246" cy="432000"/>
                </a:xfrm>
              </p:grpSpPr>
              <p:grpSp>
                <p:nvGrpSpPr>
                  <p:cNvPr id="1536" name="Group 1535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543" name="Group 1542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598" name="Oval 159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599" name="Freeform 15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544" name="Group 1543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9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97" name="Flowchart: Connector 15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45" name="Group 1544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9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95" name="Flowchart: Connector 15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46" name="Group 154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9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93" name="Flowchart: Connector 15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47" name="Group 154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9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91" name="Flowchart: Connector 15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48" name="Group 1547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8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89" name="Flowchart: Connector 15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49" name="Group 154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8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87" name="Flowchart: Connector 158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0" name="Group 154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8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85" name="Flowchart: Connector 158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1" name="Group 155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8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83" name="Flowchart: Connector 158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2" name="Group 155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8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81" name="Flowchart: Connector 15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3" name="Group 155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7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79" name="Flowchart: Connector 15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4" name="Group 155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7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77" name="Flowchart: Connector 157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5" name="Group 155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7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75" name="Flowchart: Connector 15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6" name="Group 155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7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73" name="Flowchart: Connector 15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7" name="Group 155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7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71" name="Flowchart: Connector 15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8" name="Group 155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69" name="Flowchart: Connector 15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9" name="Group 155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67" name="Flowchart: Connector 15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60" name="Group 155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65" name="Flowchart: Connector 15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61" name="Group 1560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6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63" name="Flowchart: Connector 15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537" name="Freeform 1536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38" name="Freeform 1537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39" name="Freeform 1538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40" name="Freeform 1539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41" name="Freeform 1540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42" name="Freeform 1541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sp>
              <p:nvSpPr>
                <p:cNvPr id="1403" name="Freeform 1402"/>
                <p:cNvSpPr/>
                <p:nvPr/>
              </p:nvSpPr>
              <p:spPr>
                <a:xfrm rot="7740000">
                  <a:off x="877221" y="2902278"/>
                  <a:ext cx="847254" cy="753115"/>
                </a:xfrm>
                <a:custGeom>
                  <a:avLst/>
                  <a:gdLst>
                    <a:gd name="connsiteX0" fmla="*/ 660400 w 1028700"/>
                    <a:gd name="connsiteY0" fmla="*/ 165100 h 914400"/>
                    <a:gd name="connsiteX1" fmla="*/ 723900 w 1028700"/>
                    <a:gd name="connsiteY1" fmla="*/ 203200 h 914400"/>
                    <a:gd name="connsiteX2" fmla="*/ 825500 w 1028700"/>
                    <a:gd name="connsiteY2" fmla="*/ 228600 h 914400"/>
                    <a:gd name="connsiteX3" fmla="*/ 901700 w 1028700"/>
                    <a:gd name="connsiteY3" fmla="*/ 177800 h 914400"/>
                    <a:gd name="connsiteX4" fmla="*/ 863600 w 1028700"/>
                    <a:gd name="connsiteY4" fmla="*/ 38100 h 914400"/>
                    <a:gd name="connsiteX5" fmla="*/ 774700 w 1028700"/>
                    <a:gd name="connsiteY5" fmla="*/ 0 h 914400"/>
                    <a:gd name="connsiteX6" fmla="*/ 673100 w 1028700"/>
                    <a:gd name="connsiteY6" fmla="*/ 12700 h 914400"/>
                    <a:gd name="connsiteX7" fmla="*/ 660400 w 1028700"/>
                    <a:gd name="connsiteY7" fmla="*/ 50800 h 914400"/>
                    <a:gd name="connsiteX8" fmla="*/ 647700 w 1028700"/>
                    <a:gd name="connsiteY8" fmla="*/ 101600 h 914400"/>
                    <a:gd name="connsiteX9" fmla="*/ 596900 w 1028700"/>
                    <a:gd name="connsiteY9" fmla="*/ 177800 h 914400"/>
                    <a:gd name="connsiteX10" fmla="*/ 584200 w 1028700"/>
                    <a:gd name="connsiteY10" fmla="*/ 254000 h 914400"/>
                    <a:gd name="connsiteX11" fmla="*/ 444500 w 1028700"/>
                    <a:gd name="connsiteY11" fmla="*/ 215900 h 914400"/>
                    <a:gd name="connsiteX12" fmla="*/ 419100 w 1028700"/>
                    <a:gd name="connsiteY12" fmla="*/ 177800 h 914400"/>
                    <a:gd name="connsiteX13" fmla="*/ 406400 w 1028700"/>
                    <a:gd name="connsiteY13" fmla="*/ 139700 h 914400"/>
                    <a:gd name="connsiteX14" fmla="*/ 393700 w 1028700"/>
                    <a:gd name="connsiteY14" fmla="*/ 177800 h 914400"/>
                    <a:gd name="connsiteX15" fmla="*/ 342900 w 1028700"/>
                    <a:gd name="connsiteY15" fmla="*/ 190500 h 914400"/>
                    <a:gd name="connsiteX16" fmla="*/ 342900 w 1028700"/>
                    <a:gd name="connsiteY16" fmla="*/ 228600 h 914400"/>
                    <a:gd name="connsiteX17" fmla="*/ 381000 w 1028700"/>
                    <a:gd name="connsiteY17" fmla="*/ 241300 h 914400"/>
                    <a:gd name="connsiteX18" fmla="*/ 330200 w 1028700"/>
                    <a:gd name="connsiteY18" fmla="*/ 254000 h 914400"/>
                    <a:gd name="connsiteX19" fmla="*/ 317500 w 1028700"/>
                    <a:gd name="connsiteY19" fmla="*/ 292100 h 914400"/>
                    <a:gd name="connsiteX20" fmla="*/ 355600 w 1028700"/>
                    <a:gd name="connsiteY20" fmla="*/ 279400 h 914400"/>
                    <a:gd name="connsiteX21" fmla="*/ 368300 w 1028700"/>
                    <a:gd name="connsiteY21" fmla="*/ 241300 h 914400"/>
                    <a:gd name="connsiteX22" fmla="*/ 355600 w 1028700"/>
                    <a:gd name="connsiteY22" fmla="*/ 317500 h 914400"/>
                    <a:gd name="connsiteX23" fmla="*/ 317500 w 1028700"/>
                    <a:gd name="connsiteY23" fmla="*/ 355600 h 914400"/>
                    <a:gd name="connsiteX24" fmla="*/ 304800 w 1028700"/>
                    <a:gd name="connsiteY24" fmla="*/ 406400 h 914400"/>
                    <a:gd name="connsiteX25" fmla="*/ 266700 w 1028700"/>
                    <a:gd name="connsiteY25" fmla="*/ 419100 h 914400"/>
                    <a:gd name="connsiteX26" fmla="*/ 241300 w 1028700"/>
                    <a:gd name="connsiteY26" fmla="*/ 457200 h 914400"/>
                    <a:gd name="connsiteX27" fmla="*/ 266700 w 1028700"/>
                    <a:gd name="connsiteY27" fmla="*/ 533400 h 914400"/>
                    <a:gd name="connsiteX28" fmla="*/ 317500 w 1028700"/>
                    <a:gd name="connsiteY28" fmla="*/ 596900 h 914400"/>
                    <a:gd name="connsiteX29" fmla="*/ 355600 w 1028700"/>
                    <a:gd name="connsiteY29" fmla="*/ 609600 h 914400"/>
                    <a:gd name="connsiteX30" fmla="*/ 482600 w 1028700"/>
                    <a:gd name="connsiteY30" fmla="*/ 546100 h 914400"/>
                    <a:gd name="connsiteX31" fmla="*/ 520700 w 1028700"/>
                    <a:gd name="connsiteY31" fmla="*/ 520700 h 914400"/>
                    <a:gd name="connsiteX32" fmla="*/ 558800 w 1028700"/>
                    <a:gd name="connsiteY32" fmla="*/ 495300 h 914400"/>
                    <a:gd name="connsiteX33" fmla="*/ 571500 w 1028700"/>
                    <a:gd name="connsiteY33" fmla="*/ 406400 h 914400"/>
                    <a:gd name="connsiteX34" fmla="*/ 660400 w 1028700"/>
                    <a:gd name="connsiteY34" fmla="*/ 393700 h 914400"/>
                    <a:gd name="connsiteX35" fmla="*/ 698500 w 1028700"/>
                    <a:gd name="connsiteY35" fmla="*/ 381000 h 914400"/>
                    <a:gd name="connsiteX36" fmla="*/ 660400 w 1028700"/>
                    <a:gd name="connsiteY36" fmla="*/ 368300 h 914400"/>
                    <a:gd name="connsiteX37" fmla="*/ 622300 w 1028700"/>
                    <a:gd name="connsiteY37" fmla="*/ 241300 h 914400"/>
                    <a:gd name="connsiteX38" fmla="*/ 749300 w 1028700"/>
                    <a:gd name="connsiteY38" fmla="*/ 228600 h 914400"/>
                    <a:gd name="connsiteX39" fmla="*/ 787400 w 1028700"/>
                    <a:gd name="connsiteY39" fmla="*/ 241300 h 914400"/>
                    <a:gd name="connsiteX40" fmla="*/ 825500 w 1028700"/>
                    <a:gd name="connsiteY40" fmla="*/ 317500 h 914400"/>
                    <a:gd name="connsiteX41" fmla="*/ 787400 w 1028700"/>
                    <a:gd name="connsiteY41" fmla="*/ 406400 h 914400"/>
                    <a:gd name="connsiteX42" fmla="*/ 774700 w 1028700"/>
                    <a:gd name="connsiteY42" fmla="*/ 444500 h 914400"/>
                    <a:gd name="connsiteX43" fmla="*/ 800100 w 1028700"/>
                    <a:gd name="connsiteY43" fmla="*/ 508000 h 914400"/>
                    <a:gd name="connsiteX44" fmla="*/ 812800 w 1028700"/>
                    <a:gd name="connsiteY44" fmla="*/ 546100 h 914400"/>
                    <a:gd name="connsiteX45" fmla="*/ 774700 w 1028700"/>
                    <a:gd name="connsiteY45" fmla="*/ 571500 h 914400"/>
                    <a:gd name="connsiteX46" fmla="*/ 685800 w 1028700"/>
                    <a:gd name="connsiteY46" fmla="*/ 635000 h 914400"/>
                    <a:gd name="connsiteX47" fmla="*/ 673100 w 1028700"/>
                    <a:gd name="connsiteY47" fmla="*/ 673100 h 914400"/>
                    <a:gd name="connsiteX48" fmla="*/ 736600 w 1028700"/>
                    <a:gd name="connsiteY48" fmla="*/ 647700 h 914400"/>
                    <a:gd name="connsiteX49" fmla="*/ 762000 w 1028700"/>
                    <a:gd name="connsiteY49" fmla="*/ 749300 h 914400"/>
                    <a:gd name="connsiteX50" fmla="*/ 774700 w 1028700"/>
                    <a:gd name="connsiteY50" fmla="*/ 787400 h 914400"/>
                    <a:gd name="connsiteX51" fmla="*/ 787400 w 1028700"/>
                    <a:gd name="connsiteY51" fmla="*/ 838200 h 914400"/>
                    <a:gd name="connsiteX52" fmla="*/ 774700 w 1028700"/>
                    <a:gd name="connsiteY52" fmla="*/ 711200 h 914400"/>
                    <a:gd name="connsiteX53" fmla="*/ 736600 w 1028700"/>
                    <a:gd name="connsiteY53" fmla="*/ 698500 h 914400"/>
                    <a:gd name="connsiteX54" fmla="*/ 596900 w 1028700"/>
                    <a:gd name="connsiteY54" fmla="*/ 711200 h 914400"/>
                    <a:gd name="connsiteX55" fmla="*/ 546100 w 1028700"/>
                    <a:gd name="connsiteY55" fmla="*/ 787400 h 914400"/>
                    <a:gd name="connsiteX56" fmla="*/ 533400 w 1028700"/>
                    <a:gd name="connsiteY56" fmla="*/ 825500 h 914400"/>
                    <a:gd name="connsiteX57" fmla="*/ 495300 w 1028700"/>
                    <a:gd name="connsiteY57" fmla="*/ 850900 h 914400"/>
                    <a:gd name="connsiteX58" fmla="*/ 469900 w 1028700"/>
                    <a:gd name="connsiteY58" fmla="*/ 812800 h 914400"/>
                    <a:gd name="connsiteX59" fmla="*/ 444500 w 1028700"/>
                    <a:gd name="connsiteY59" fmla="*/ 800100 h 914400"/>
                    <a:gd name="connsiteX60" fmla="*/ 431800 w 1028700"/>
                    <a:gd name="connsiteY60" fmla="*/ 762000 h 914400"/>
                    <a:gd name="connsiteX61" fmla="*/ 419100 w 1028700"/>
                    <a:gd name="connsiteY61" fmla="*/ 673100 h 914400"/>
                    <a:gd name="connsiteX62" fmla="*/ 381000 w 1028700"/>
                    <a:gd name="connsiteY62" fmla="*/ 660400 h 914400"/>
                    <a:gd name="connsiteX63" fmla="*/ 342900 w 1028700"/>
                    <a:gd name="connsiteY63" fmla="*/ 609600 h 914400"/>
                    <a:gd name="connsiteX64" fmla="*/ 266700 w 1028700"/>
                    <a:gd name="connsiteY64" fmla="*/ 660400 h 914400"/>
                    <a:gd name="connsiteX65" fmla="*/ 215900 w 1028700"/>
                    <a:gd name="connsiteY65" fmla="*/ 723900 h 914400"/>
                    <a:gd name="connsiteX66" fmla="*/ 177800 w 1028700"/>
                    <a:gd name="connsiteY66" fmla="*/ 698500 h 914400"/>
                    <a:gd name="connsiteX67" fmla="*/ 101600 w 1028700"/>
                    <a:gd name="connsiteY67" fmla="*/ 685800 h 914400"/>
                    <a:gd name="connsiteX68" fmla="*/ 63500 w 1028700"/>
                    <a:gd name="connsiteY68" fmla="*/ 647700 h 914400"/>
                    <a:gd name="connsiteX69" fmla="*/ 50800 w 1028700"/>
                    <a:gd name="connsiteY69" fmla="*/ 609600 h 914400"/>
                    <a:gd name="connsiteX70" fmla="*/ 25400 w 1028700"/>
                    <a:gd name="connsiteY70" fmla="*/ 558800 h 914400"/>
                    <a:gd name="connsiteX71" fmla="*/ 0 w 1028700"/>
                    <a:gd name="connsiteY71" fmla="*/ 482600 h 914400"/>
                    <a:gd name="connsiteX72" fmla="*/ 12700 w 1028700"/>
                    <a:gd name="connsiteY72" fmla="*/ 444500 h 914400"/>
                    <a:gd name="connsiteX73" fmla="*/ 25400 w 1028700"/>
                    <a:gd name="connsiteY73" fmla="*/ 482600 h 914400"/>
                    <a:gd name="connsiteX74" fmla="*/ 38100 w 1028700"/>
                    <a:gd name="connsiteY74" fmla="*/ 558800 h 914400"/>
                    <a:gd name="connsiteX75" fmla="*/ 50800 w 1028700"/>
                    <a:gd name="connsiteY75" fmla="*/ 495300 h 914400"/>
                    <a:gd name="connsiteX76" fmla="*/ 38100 w 1028700"/>
                    <a:gd name="connsiteY76" fmla="*/ 533400 h 914400"/>
                    <a:gd name="connsiteX77" fmla="*/ 12700 w 1028700"/>
                    <a:gd name="connsiteY77" fmla="*/ 635000 h 914400"/>
                    <a:gd name="connsiteX78" fmla="*/ 38100 w 1028700"/>
                    <a:gd name="connsiteY78" fmla="*/ 673100 h 914400"/>
                    <a:gd name="connsiteX79" fmla="*/ 50800 w 1028700"/>
                    <a:gd name="connsiteY79" fmla="*/ 711200 h 914400"/>
                    <a:gd name="connsiteX80" fmla="*/ 88900 w 1028700"/>
                    <a:gd name="connsiteY80" fmla="*/ 736600 h 914400"/>
                    <a:gd name="connsiteX81" fmla="*/ 139700 w 1028700"/>
                    <a:gd name="connsiteY81" fmla="*/ 812800 h 914400"/>
                    <a:gd name="connsiteX82" fmla="*/ 215900 w 1028700"/>
                    <a:gd name="connsiteY82" fmla="*/ 876300 h 914400"/>
                    <a:gd name="connsiteX83" fmla="*/ 241300 w 1028700"/>
                    <a:gd name="connsiteY83" fmla="*/ 914400 h 914400"/>
                    <a:gd name="connsiteX84" fmla="*/ 495300 w 1028700"/>
                    <a:gd name="connsiteY84" fmla="*/ 901700 h 914400"/>
                    <a:gd name="connsiteX85" fmla="*/ 736600 w 1028700"/>
                    <a:gd name="connsiteY85" fmla="*/ 876300 h 914400"/>
                    <a:gd name="connsiteX86" fmla="*/ 774700 w 1028700"/>
                    <a:gd name="connsiteY86" fmla="*/ 850900 h 914400"/>
                    <a:gd name="connsiteX87" fmla="*/ 876300 w 1028700"/>
                    <a:gd name="connsiteY87" fmla="*/ 825500 h 914400"/>
                    <a:gd name="connsiteX88" fmla="*/ 952500 w 1028700"/>
                    <a:gd name="connsiteY88" fmla="*/ 800100 h 914400"/>
                    <a:gd name="connsiteX89" fmla="*/ 1016000 w 1028700"/>
                    <a:gd name="connsiteY89" fmla="*/ 723900 h 914400"/>
                    <a:gd name="connsiteX90" fmla="*/ 1028700 w 1028700"/>
                    <a:gd name="connsiteY90" fmla="*/ 685800 h 914400"/>
                    <a:gd name="connsiteX91" fmla="*/ 1016000 w 1028700"/>
                    <a:gd name="connsiteY91" fmla="*/ 609600 h 914400"/>
                    <a:gd name="connsiteX92" fmla="*/ 927100 w 1028700"/>
                    <a:gd name="connsiteY92" fmla="*/ 546100 h 914400"/>
                    <a:gd name="connsiteX93" fmla="*/ 863600 w 1028700"/>
                    <a:gd name="connsiteY93" fmla="*/ 533400 h 914400"/>
                    <a:gd name="connsiteX94" fmla="*/ 787400 w 1028700"/>
                    <a:gd name="connsiteY94" fmla="*/ 508000 h 914400"/>
                    <a:gd name="connsiteX95" fmla="*/ 800100 w 1028700"/>
                    <a:gd name="connsiteY95" fmla="*/ 469900 h 914400"/>
                    <a:gd name="connsiteX96" fmla="*/ 927100 w 1028700"/>
                    <a:gd name="connsiteY96" fmla="*/ 431800 h 914400"/>
                    <a:gd name="connsiteX97" fmla="*/ 965200 w 1028700"/>
                    <a:gd name="connsiteY97" fmla="*/ 3810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28700" h="914400">
                      <a:moveTo>
                        <a:pt x="660400" y="165100"/>
                      </a:moveTo>
                      <a:cubicBezTo>
                        <a:pt x="681567" y="177800"/>
                        <a:pt x="700861" y="194339"/>
                        <a:pt x="723900" y="203200"/>
                      </a:cubicBezTo>
                      <a:cubicBezTo>
                        <a:pt x="756482" y="215732"/>
                        <a:pt x="825500" y="228600"/>
                        <a:pt x="825500" y="228600"/>
                      </a:cubicBezTo>
                      <a:cubicBezTo>
                        <a:pt x="849760" y="220513"/>
                        <a:pt x="895562" y="211557"/>
                        <a:pt x="901700" y="177800"/>
                      </a:cubicBezTo>
                      <a:cubicBezTo>
                        <a:pt x="909790" y="133303"/>
                        <a:pt x="897788" y="72288"/>
                        <a:pt x="863600" y="38100"/>
                      </a:cubicBezTo>
                      <a:cubicBezTo>
                        <a:pt x="834365" y="8865"/>
                        <a:pt x="813563" y="9716"/>
                        <a:pt x="774700" y="0"/>
                      </a:cubicBezTo>
                      <a:cubicBezTo>
                        <a:pt x="740833" y="4233"/>
                        <a:pt x="704289" y="-1162"/>
                        <a:pt x="673100" y="12700"/>
                      </a:cubicBezTo>
                      <a:cubicBezTo>
                        <a:pt x="660867" y="18137"/>
                        <a:pt x="664078" y="37928"/>
                        <a:pt x="660400" y="50800"/>
                      </a:cubicBezTo>
                      <a:cubicBezTo>
                        <a:pt x="655605" y="67583"/>
                        <a:pt x="655506" y="85988"/>
                        <a:pt x="647700" y="101600"/>
                      </a:cubicBezTo>
                      <a:cubicBezTo>
                        <a:pt x="634048" y="128904"/>
                        <a:pt x="596900" y="177800"/>
                        <a:pt x="596900" y="177800"/>
                      </a:cubicBezTo>
                      <a:cubicBezTo>
                        <a:pt x="592667" y="203200"/>
                        <a:pt x="606710" y="241495"/>
                        <a:pt x="584200" y="254000"/>
                      </a:cubicBezTo>
                      <a:cubicBezTo>
                        <a:pt x="532460" y="282744"/>
                        <a:pt x="481926" y="240851"/>
                        <a:pt x="444500" y="215900"/>
                      </a:cubicBezTo>
                      <a:cubicBezTo>
                        <a:pt x="436033" y="203200"/>
                        <a:pt x="425926" y="191452"/>
                        <a:pt x="419100" y="177800"/>
                      </a:cubicBezTo>
                      <a:cubicBezTo>
                        <a:pt x="413113" y="165826"/>
                        <a:pt x="419787" y="139700"/>
                        <a:pt x="406400" y="139700"/>
                      </a:cubicBezTo>
                      <a:cubicBezTo>
                        <a:pt x="393013" y="139700"/>
                        <a:pt x="404153" y="169437"/>
                        <a:pt x="393700" y="177800"/>
                      </a:cubicBezTo>
                      <a:cubicBezTo>
                        <a:pt x="380070" y="188704"/>
                        <a:pt x="359833" y="186267"/>
                        <a:pt x="342900" y="190500"/>
                      </a:cubicBezTo>
                      <a:cubicBezTo>
                        <a:pt x="438665" y="222422"/>
                        <a:pt x="342900" y="179361"/>
                        <a:pt x="342900" y="228600"/>
                      </a:cubicBezTo>
                      <a:cubicBezTo>
                        <a:pt x="342900" y="241987"/>
                        <a:pt x="368300" y="237067"/>
                        <a:pt x="381000" y="241300"/>
                      </a:cubicBezTo>
                      <a:cubicBezTo>
                        <a:pt x="364067" y="245533"/>
                        <a:pt x="343830" y="243096"/>
                        <a:pt x="330200" y="254000"/>
                      </a:cubicBezTo>
                      <a:cubicBezTo>
                        <a:pt x="319747" y="262363"/>
                        <a:pt x="308034" y="282634"/>
                        <a:pt x="317500" y="292100"/>
                      </a:cubicBezTo>
                      <a:cubicBezTo>
                        <a:pt x="326966" y="301566"/>
                        <a:pt x="342900" y="283633"/>
                        <a:pt x="355600" y="279400"/>
                      </a:cubicBezTo>
                      <a:cubicBezTo>
                        <a:pt x="359833" y="266700"/>
                        <a:pt x="368300" y="227913"/>
                        <a:pt x="368300" y="241300"/>
                      </a:cubicBezTo>
                      <a:cubicBezTo>
                        <a:pt x="368300" y="267050"/>
                        <a:pt x="366058" y="293969"/>
                        <a:pt x="355600" y="317500"/>
                      </a:cubicBezTo>
                      <a:cubicBezTo>
                        <a:pt x="348306" y="333913"/>
                        <a:pt x="330200" y="342900"/>
                        <a:pt x="317500" y="355600"/>
                      </a:cubicBezTo>
                      <a:cubicBezTo>
                        <a:pt x="313267" y="372533"/>
                        <a:pt x="315704" y="392770"/>
                        <a:pt x="304800" y="406400"/>
                      </a:cubicBezTo>
                      <a:cubicBezTo>
                        <a:pt x="296437" y="416853"/>
                        <a:pt x="277153" y="410737"/>
                        <a:pt x="266700" y="419100"/>
                      </a:cubicBezTo>
                      <a:cubicBezTo>
                        <a:pt x="254781" y="428635"/>
                        <a:pt x="249767" y="444500"/>
                        <a:pt x="241300" y="457200"/>
                      </a:cubicBezTo>
                      <a:lnTo>
                        <a:pt x="266700" y="533400"/>
                      </a:lnTo>
                      <a:cubicBezTo>
                        <a:pt x="281348" y="577343"/>
                        <a:pt x="271544" y="573922"/>
                        <a:pt x="317500" y="596900"/>
                      </a:cubicBezTo>
                      <a:cubicBezTo>
                        <a:pt x="329474" y="602887"/>
                        <a:pt x="342900" y="605367"/>
                        <a:pt x="355600" y="609600"/>
                      </a:cubicBezTo>
                      <a:cubicBezTo>
                        <a:pt x="436016" y="589496"/>
                        <a:pt x="391877" y="606582"/>
                        <a:pt x="482600" y="546100"/>
                      </a:cubicBezTo>
                      <a:lnTo>
                        <a:pt x="520700" y="520700"/>
                      </a:lnTo>
                      <a:lnTo>
                        <a:pt x="558800" y="495300"/>
                      </a:lnTo>
                      <a:cubicBezTo>
                        <a:pt x="563033" y="465667"/>
                        <a:pt x="550333" y="427567"/>
                        <a:pt x="571500" y="406400"/>
                      </a:cubicBezTo>
                      <a:cubicBezTo>
                        <a:pt x="592667" y="385233"/>
                        <a:pt x="631047" y="399571"/>
                        <a:pt x="660400" y="393700"/>
                      </a:cubicBezTo>
                      <a:cubicBezTo>
                        <a:pt x="673527" y="391075"/>
                        <a:pt x="685800" y="385233"/>
                        <a:pt x="698500" y="381000"/>
                      </a:cubicBezTo>
                      <a:cubicBezTo>
                        <a:pt x="685800" y="376767"/>
                        <a:pt x="668181" y="379193"/>
                        <a:pt x="660400" y="368300"/>
                      </a:cubicBezTo>
                      <a:cubicBezTo>
                        <a:pt x="648508" y="351651"/>
                        <a:pt x="629089" y="268457"/>
                        <a:pt x="622300" y="241300"/>
                      </a:cubicBezTo>
                      <a:cubicBezTo>
                        <a:pt x="708265" y="212645"/>
                        <a:pt x="676955" y="207930"/>
                        <a:pt x="749300" y="228600"/>
                      </a:cubicBezTo>
                      <a:cubicBezTo>
                        <a:pt x="762172" y="232278"/>
                        <a:pt x="774700" y="237067"/>
                        <a:pt x="787400" y="241300"/>
                      </a:cubicBezTo>
                      <a:cubicBezTo>
                        <a:pt x="800242" y="260563"/>
                        <a:pt x="825500" y="291210"/>
                        <a:pt x="825500" y="317500"/>
                      </a:cubicBezTo>
                      <a:cubicBezTo>
                        <a:pt x="825500" y="370363"/>
                        <a:pt x="808139" y="364922"/>
                        <a:pt x="787400" y="406400"/>
                      </a:cubicBezTo>
                      <a:cubicBezTo>
                        <a:pt x="781413" y="418374"/>
                        <a:pt x="778933" y="431800"/>
                        <a:pt x="774700" y="444500"/>
                      </a:cubicBezTo>
                      <a:cubicBezTo>
                        <a:pt x="783167" y="465667"/>
                        <a:pt x="792095" y="486654"/>
                        <a:pt x="800100" y="508000"/>
                      </a:cubicBezTo>
                      <a:cubicBezTo>
                        <a:pt x="804800" y="520535"/>
                        <a:pt x="817772" y="533671"/>
                        <a:pt x="812800" y="546100"/>
                      </a:cubicBezTo>
                      <a:cubicBezTo>
                        <a:pt x="807131" y="560272"/>
                        <a:pt x="787400" y="563033"/>
                        <a:pt x="774700" y="571500"/>
                      </a:cubicBezTo>
                      <a:cubicBezTo>
                        <a:pt x="716474" y="658839"/>
                        <a:pt x="752860" y="657353"/>
                        <a:pt x="685800" y="635000"/>
                      </a:cubicBezTo>
                      <a:cubicBezTo>
                        <a:pt x="681567" y="647700"/>
                        <a:pt x="665068" y="662390"/>
                        <a:pt x="673100" y="673100"/>
                      </a:cubicBezTo>
                      <a:cubicBezTo>
                        <a:pt x="720940" y="736887"/>
                        <a:pt x="730611" y="665667"/>
                        <a:pt x="736600" y="647700"/>
                      </a:cubicBezTo>
                      <a:cubicBezTo>
                        <a:pt x="765630" y="734791"/>
                        <a:pt x="731349" y="626697"/>
                        <a:pt x="762000" y="749300"/>
                      </a:cubicBezTo>
                      <a:cubicBezTo>
                        <a:pt x="765247" y="762287"/>
                        <a:pt x="771022" y="774528"/>
                        <a:pt x="774700" y="787400"/>
                      </a:cubicBezTo>
                      <a:cubicBezTo>
                        <a:pt x="779495" y="804183"/>
                        <a:pt x="783167" y="821267"/>
                        <a:pt x="787400" y="838200"/>
                      </a:cubicBezTo>
                      <a:cubicBezTo>
                        <a:pt x="783167" y="795867"/>
                        <a:pt x="789239" y="751183"/>
                        <a:pt x="774700" y="711200"/>
                      </a:cubicBezTo>
                      <a:cubicBezTo>
                        <a:pt x="770125" y="698619"/>
                        <a:pt x="749987" y="698500"/>
                        <a:pt x="736600" y="698500"/>
                      </a:cubicBezTo>
                      <a:cubicBezTo>
                        <a:pt x="689841" y="698500"/>
                        <a:pt x="643467" y="706967"/>
                        <a:pt x="596900" y="711200"/>
                      </a:cubicBezTo>
                      <a:cubicBezTo>
                        <a:pt x="579967" y="736600"/>
                        <a:pt x="555753" y="758440"/>
                        <a:pt x="546100" y="787400"/>
                      </a:cubicBezTo>
                      <a:cubicBezTo>
                        <a:pt x="541867" y="800100"/>
                        <a:pt x="541763" y="815047"/>
                        <a:pt x="533400" y="825500"/>
                      </a:cubicBezTo>
                      <a:cubicBezTo>
                        <a:pt x="523865" y="837419"/>
                        <a:pt x="508000" y="842433"/>
                        <a:pt x="495300" y="850900"/>
                      </a:cubicBezTo>
                      <a:cubicBezTo>
                        <a:pt x="486833" y="838200"/>
                        <a:pt x="475913" y="826829"/>
                        <a:pt x="469900" y="812800"/>
                      </a:cubicBezTo>
                      <a:cubicBezTo>
                        <a:pt x="448970" y="763963"/>
                        <a:pt x="466542" y="733975"/>
                        <a:pt x="444500" y="800100"/>
                      </a:cubicBezTo>
                      <a:cubicBezTo>
                        <a:pt x="440267" y="787400"/>
                        <a:pt x="434425" y="775127"/>
                        <a:pt x="431800" y="762000"/>
                      </a:cubicBezTo>
                      <a:cubicBezTo>
                        <a:pt x="425929" y="732647"/>
                        <a:pt x="432487" y="699874"/>
                        <a:pt x="419100" y="673100"/>
                      </a:cubicBezTo>
                      <a:cubicBezTo>
                        <a:pt x="413113" y="661126"/>
                        <a:pt x="393700" y="664633"/>
                        <a:pt x="381000" y="660400"/>
                      </a:cubicBezTo>
                      <a:cubicBezTo>
                        <a:pt x="368300" y="643467"/>
                        <a:pt x="364067" y="609600"/>
                        <a:pt x="342900" y="609600"/>
                      </a:cubicBezTo>
                      <a:cubicBezTo>
                        <a:pt x="312373" y="609600"/>
                        <a:pt x="266700" y="660400"/>
                        <a:pt x="266700" y="660400"/>
                      </a:cubicBezTo>
                      <a:cubicBezTo>
                        <a:pt x="258770" y="684190"/>
                        <a:pt x="254197" y="723900"/>
                        <a:pt x="215900" y="723900"/>
                      </a:cubicBezTo>
                      <a:cubicBezTo>
                        <a:pt x="200636" y="723900"/>
                        <a:pt x="192280" y="703327"/>
                        <a:pt x="177800" y="698500"/>
                      </a:cubicBezTo>
                      <a:cubicBezTo>
                        <a:pt x="153371" y="690357"/>
                        <a:pt x="127000" y="690033"/>
                        <a:pt x="101600" y="685800"/>
                      </a:cubicBezTo>
                      <a:cubicBezTo>
                        <a:pt x="88900" y="673100"/>
                        <a:pt x="73463" y="662644"/>
                        <a:pt x="63500" y="647700"/>
                      </a:cubicBezTo>
                      <a:cubicBezTo>
                        <a:pt x="56074" y="636561"/>
                        <a:pt x="56073" y="621905"/>
                        <a:pt x="50800" y="609600"/>
                      </a:cubicBezTo>
                      <a:cubicBezTo>
                        <a:pt x="43342" y="592199"/>
                        <a:pt x="32431" y="576378"/>
                        <a:pt x="25400" y="558800"/>
                      </a:cubicBezTo>
                      <a:cubicBezTo>
                        <a:pt x="15456" y="533941"/>
                        <a:pt x="0" y="482600"/>
                        <a:pt x="0" y="482600"/>
                      </a:cubicBezTo>
                      <a:cubicBezTo>
                        <a:pt x="4233" y="469900"/>
                        <a:pt x="-687" y="444500"/>
                        <a:pt x="12700" y="444500"/>
                      </a:cubicBezTo>
                      <a:cubicBezTo>
                        <a:pt x="26087" y="444500"/>
                        <a:pt x="22496" y="469532"/>
                        <a:pt x="25400" y="482600"/>
                      </a:cubicBezTo>
                      <a:cubicBezTo>
                        <a:pt x="30986" y="507737"/>
                        <a:pt x="33867" y="533400"/>
                        <a:pt x="38100" y="558800"/>
                      </a:cubicBezTo>
                      <a:cubicBezTo>
                        <a:pt x="42333" y="537633"/>
                        <a:pt x="50800" y="516886"/>
                        <a:pt x="50800" y="495300"/>
                      </a:cubicBezTo>
                      <a:cubicBezTo>
                        <a:pt x="50800" y="481913"/>
                        <a:pt x="41347" y="520413"/>
                        <a:pt x="38100" y="533400"/>
                      </a:cubicBezTo>
                      <a:lnTo>
                        <a:pt x="12700" y="635000"/>
                      </a:lnTo>
                      <a:cubicBezTo>
                        <a:pt x="21167" y="647700"/>
                        <a:pt x="31274" y="659448"/>
                        <a:pt x="38100" y="673100"/>
                      </a:cubicBezTo>
                      <a:cubicBezTo>
                        <a:pt x="44087" y="685074"/>
                        <a:pt x="42437" y="700747"/>
                        <a:pt x="50800" y="711200"/>
                      </a:cubicBezTo>
                      <a:cubicBezTo>
                        <a:pt x="60335" y="723119"/>
                        <a:pt x="76200" y="728133"/>
                        <a:pt x="88900" y="736600"/>
                      </a:cubicBezTo>
                      <a:cubicBezTo>
                        <a:pt x="105833" y="762000"/>
                        <a:pt x="114300" y="795867"/>
                        <a:pt x="139700" y="812800"/>
                      </a:cubicBezTo>
                      <a:cubicBezTo>
                        <a:pt x="177162" y="837775"/>
                        <a:pt x="185342" y="839630"/>
                        <a:pt x="215900" y="876300"/>
                      </a:cubicBezTo>
                      <a:cubicBezTo>
                        <a:pt x="225671" y="888026"/>
                        <a:pt x="232833" y="901700"/>
                        <a:pt x="241300" y="914400"/>
                      </a:cubicBezTo>
                      <a:lnTo>
                        <a:pt x="495300" y="901700"/>
                      </a:lnTo>
                      <a:cubicBezTo>
                        <a:pt x="692948" y="890406"/>
                        <a:pt x="626875" y="903731"/>
                        <a:pt x="736600" y="876300"/>
                      </a:cubicBezTo>
                      <a:cubicBezTo>
                        <a:pt x="749300" y="867833"/>
                        <a:pt x="761048" y="857726"/>
                        <a:pt x="774700" y="850900"/>
                      </a:cubicBezTo>
                      <a:cubicBezTo>
                        <a:pt x="805528" y="835486"/>
                        <a:pt x="844419" y="834195"/>
                        <a:pt x="876300" y="825500"/>
                      </a:cubicBezTo>
                      <a:cubicBezTo>
                        <a:pt x="902131" y="818455"/>
                        <a:pt x="952500" y="800100"/>
                        <a:pt x="952500" y="800100"/>
                      </a:cubicBezTo>
                      <a:cubicBezTo>
                        <a:pt x="980587" y="772013"/>
                        <a:pt x="998319" y="759263"/>
                        <a:pt x="1016000" y="723900"/>
                      </a:cubicBezTo>
                      <a:cubicBezTo>
                        <a:pt x="1021987" y="711926"/>
                        <a:pt x="1024467" y="698500"/>
                        <a:pt x="1028700" y="685800"/>
                      </a:cubicBezTo>
                      <a:cubicBezTo>
                        <a:pt x="1024467" y="660400"/>
                        <a:pt x="1026458" y="633131"/>
                        <a:pt x="1016000" y="609600"/>
                      </a:cubicBezTo>
                      <a:cubicBezTo>
                        <a:pt x="1003607" y="581717"/>
                        <a:pt x="952755" y="554652"/>
                        <a:pt x="927100" y="546100"/>
                      </a:cubicBezTo>
                      <a:cubicBezTo>
                        <a:pt x="906622" y="539274"/>
                        <a:pt x="884425" y="539080"/>
                        <a:pt x="863600" y="533400"/>
                      </a:cubicBezTo>
                      <a:cubicBezTo>
                        <a:pt x="837769" y="526355"/>
                        <a:pt x="787400" y="508000"/>
                        <a:pt x="787400" y="508000"/>
                      </a:cubicBezTo>
                      <a:cubicBezTo>
                        <a:pt x="791633" y="495300"/>
                        <a:pt x="789207" y="477681"/>
                        <a:pt x="800100" y="469900"/>
                      </a:cubicBezTo>
                      <a:cubicBezTo>
                        <a:pt x="816749" y="458008"/>
                        <a:pt x="899943" y="438589"/>
                        <a:pt x="927100" y="431800"/>
                      </a:cubicBezTo>
                      <a:cubicBezTo>
                        <a:pt x="955821" y="388719"/>
                        <a:pt x="941707" y="404493"/>
                        <a:pt x="965200" y="381000"/>
                      </a:cubicBezTo>
                    </a:path>
                  </a:pathLst>
                </a:custGeom>
                <a:noFill/>
                <a:ln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  <p:grpSp>
              <p:nvGrpSpPr>
                <p:cNvPr id="1404" name="Group 1403"/>
                <p:cNvGrpSpPr>
                  <a:grpSpLocks noChangeAspect="1"/>
                </p:cNvGrpSpPr>
                <p:nvPr/>
              </p:nvGrpSpPr>
              <p:grpSpPr>
                <a:xfrm>
                  <a:off x="1273040" y="2901240"/>
                  <a:ext cx="504286" cy="504000"/>
                  <a:chOff x="851407" y="3281291"/>
                  <a:chExt cx="432246" cy="432000"/>
                </a:xfrm>
              </p:grpSpPr>
              <p:grpSp>
                <p:nvGrpSpPr>
                  <p:cNvPr id="1472" name="Group 1471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479" name="Group 1478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534" name="Oval 153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535" name="Freeform 15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80" name="Group 147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3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33" name="Flowchart: Connector 15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1" name="Group 1480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3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31" name="Flowchart: Connector 15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2" name="Group 148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2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29" name="Flowchart: Connector 15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3" name="Group 148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2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27" name="Flowchart: Connector 15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4" name="Group 1483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2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25" name="Flowchart: Connector 15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5" name="Group 148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2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23" name="Flowchart: Connector 15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6" name="Group 148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2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21" name="Flowchart: Connector 15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7" name="Group 148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1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19" name="Flowchart: Connector 15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8" name="Group 148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1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17" name="Flowchart: Connector 151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89" name="Group 148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1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15" name="Flowchart: Connector 15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0" name="Group 148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1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13" name="Flowchart: Connector 151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1" name="Group 149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1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11" name="Flowchart: Connector 151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2" name="Group 149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0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09" name="Flowchart: Connector 15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3" name="Group 149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0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07" name="Flowchart: Connector 15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4" name="Group 149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0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05" name="Flowchart: Connector 15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5" name="Group 149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0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03" name="Flowchart: Connector 15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6" name="Group 149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50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501" name="Flowchart: Connector 15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97" name="Group 1496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9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99" name="Flowchart: Connector 14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473" name="Freeform 1472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74" name="Freeform 1473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75" name="Freeform 1474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76" name="Freeform 1475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77" name="Freeform 1476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78" name="Freeform 1477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sp>
              <p:nvSpPr>
                <p:cNvPr id="1405" name="Freeform 1404"/>
                <p:cNvSpPr/>
                <p:nvPr/>
              </p:nvSpPr>
              <p:spPr>
                <a:xfrm rot="7740000">
                  <a:off x="1549051" y="3614673"/>
                  <a:ext cx="847254" cy="753115"/>
                </a:xfrm>
                <a:custGeom>
                  <a:avLst/>
                  <a:gdLst>
                    <a:gd name="connsiteX0" fmla="*/ 660400 w 1028700"/>
                    <a:gd name="connsiteY0" fmla="*/ 165100 h 914400"/>
                    <a:gd name="connsiteX1" fmla="*/ 723900 w 1028700"/>
                    <a:gd name="connsiteY1" fmla="*/ 203200 h 914400"/>
                    <a:gd name="connsiteX2" fmla="*/ 825500 w 1028700"/>
                    <a:gd name="connsiteY2" fmla="*/ 228600 h 914400"/>
                    <a:gd name="connsiteX3" fmla="*/ 901700 w 1028700"/>
                    <a:gd name="connsiteY3" fmla="*/ 177800 h 914400"/>
                    <a:gd name="connsiteX4" fmla="*/ 863600 w 1028700"/>
                    <a:gd name="connsiteY4" fmla="*/ 38100 h 914400"/>
                    <a:gd name="connsiteX5" fmla="*/ 774700 w 1028700"/>
                    <a:gd name="connsiteY5" fmla="*/ 0 h 914400"/>
                    <a:gd name="connsiteX6" fmla="*/ 673100 w 1028700"/>
                    <a:gd name="connsiteY6" fmla="*/ 12700 h 914400"/>
                    <a:gd name="connsiteX7" fmla="*/ 660400 w 1028700"/>
                    <a:gd name="connsiteY7" fmla="*/ 50800 h 914400"/>
                    <a:gd name="connsiteX8" fmla="*/ 647700 w 1028700"/>
                    <a:gd name="connsiteY8" fmla="*/ 101600 h 914400"/>
                    <a:gd name="connsiteX9" fmla="*/ 596900 w 1028700"/>
                    <a:gd name="connsiteY9" fmla="*/ 177800 h 914400"/>
                    <a:gd name="connsiteX10" fmla="*/ 584200 w 1028700"/>
                    <a:gd name="connsiteY10" fmla="*/ 254000 h 914400"/>
                    <a:gd name="connsiteX11" fmla="*/ 444500 w 1028700"/>
                    <a:gd name="connsiteY11" fmla="*/ 215900 h 914400"/>
                    <a:gd name="connsiteX12" fmla="*/ 419100 w 1028700"/>
                    <a:gd name="connsiteY12" fmla="*/ 177800 h 914400"/>
                    <a:gd name="connsiteX13" fmla="*/ 406400 w 1028700"/>
                    <a:gd name="connsiteY13" fmla="*/ 139700 h 914400"/>
                    <a:gd name="connsiteX14" fmla="*/ 393700 w 1028700"/>
                    <a:gd name="connsiteY14" fmla="*/ 177800 h 914400"/>
                    <a:gd name="connsiteX15" fmla="*/ 342900 w 1028700"/>
                    <a:gd name="connsiteY15" fmla="*/ 190500 h 914400"/>
                    <a:gd name="connsiteX16" fmla="*/ 342900 w 1028700"/>
                    <a:gd name="connsiteY16" fmla="*/ 228600 h 914400"/>
                    <a:gd name="connsiteX17" fmla="*/ 381000 w 1028700"/>
                    <a:gd name="connsiteY17" fmla="*/ 241300 h 914400"/>
                    <a:gd name="connsiteX18" fmla="*/ 330200 w 1028700"/>
                    <a:gd name="connsiteY18" fmla="*/ 254000 h 914400"/>
                    <a:gd name="connsiteX19" fmla="*/ 317500 w 1028700"/>
                    <a:gd name="connsiteY19" fmla="*/ 292100 h 914400"/>
                    <a:gd name="connsiteX20" fmla="*/ 355600 w 1028700"/>
                    <a:gd name="connsiteY20" fmla="*/ 279400 h 914400"/>
                    <a:gd name="connsiteX21" fmla="*/ 368300 w 1028700"/>
                    <a:gd name="connsiteY21" fmla="*/ 241300 h 914400"/>
                    <a:gd name="connsiteX22" fmla="*/ 355600 w 1028700"/>
                    <a:gd name="connsiteY22" fmla="*/ 317500 h 914400"/>
                    <a:gd name="connsiteX23" fmla="*/ 317500 w 1028700"/>
                    <a:gd name="connsiteY23" fmla="*/ 355600 h 914400"/>
                    <a:gd name="connsiteX24" fmla="*/ 304800 w 1028700"/>
                    <a:gd name="connsiteY24" fmla="*/ 406400 h 914400"/>
                    <a:gd name="connsiteX25" fmla="*/ 266700 w 1028700"/>
                    <a:gd name="connsiteY25" fmla="*/ 419100 h 914400"/>
                    <a:gd name="connsiteX26" fmla="*/ 241300 w 1028700"/>
                    <a:gd name="connsiteY26" fmla="*/ 457200 h 914400"/>
                    <a:gd name="connsiteX27" fmla="*/ 266700 w 1028700"/>
                    <a:gd name="connsiteY27" fmla="*/ 533400 h 914400"/>
                    <a:gd name="connsiteX28" fmla="*/ 317500 w 1028700"/>
                    <a:gd name="connsiteY28" fmla="*/ 596900 h 914400"/>
                    <a:gd name="connsiteX29" fmla="*/ 355600 w 1028700"/>
                    <a:gd name="connsiteY29" fmla="*/ 609600 h 914400"/>
                    <a:gd name="connsiteX30" fmla="*/ 482600 w 1028700"/>
                    <a:gd name="connsiteY30" fmla="*/ 546100 h 914400"/>
                    <a:gd name="connsiteX31" fmla="*/ 520700 w 1028700"/>
                    <a:gd name="connsiteY31" fmla="*/ 520700 h 914400"/>
                    <a:gd name="connsiteX32" fmla="*/ 558800 w 1028700"/>
                    <a:gd name="connsiteY32" fmla="*/ 495300 h 914400"/>
                    <a:gd name="connsiteX33" fmla="*/ 571500 w 1028700"/>
                    <a:gd name="connsiteY33" fmla="*/ 406400 h 914400"/>
                    <a:gd name="connsiteX34" fmla="*/ 660400 w 1028700"/>
                    <a:gd name="connsiteY34" fmla="*/ 393700 h 914400"/>
                    <a:gd name="connsiteX35" fmla="*/ 698500 w 1028700"/>
                    <a:gd name="connsiteY35" fmla="*/ 381000 h 914400"/>
                    <a:gd name="connsiteX36" fmla="*/ 660400 w 1028700"/>
                    <a:gd name="connsiteY36" fmla="*/ 368300 h 914400"/>
                    <a:gd name="connsiteX37" fmla="*/ 622300 w 1028700"/>
                    <a:gd name="connsiteY37" fmla="*/ 241300 h 914400"/>
                    <a:gd name="connsiteX38" fmla="*/ 749300 w 1028700"/>
                    <a:gd name="connsiteY38" fmla="*/ 228600 h 914400"/>
                    <a:gd name="connsiteX39" fmla="*/ 787400 w 1028700"/>
                    <a:gd name="connsiteY39" fmla="*/ 241300 h 914400"/>
                    <a:gd name="connsiteX40" fmla="*/ 825500 w 1028700"/>
                    <a:gd name="connsiteY40" fmla="*/ 317500 h 914400"/>
                    <a:gd name="connsiteX41" fmla="*/ 787400 w 1028700"/>
                    <a:gd name="connsiteY41" fmla="*/ 406400 h 914400"/>
                    <a:gd name="connsiteX42" fmla="*/ 774700 w 1028700"/>
                    <a:gd name="connsiteY42" fmla="*/ 444500 h 914400"/>
                    <a:gd name="connsiteX43" fmla="*/ 800100 w 1028700"/>
                    <a:gd name="connsiteY43" fmla="*/ 508000 h 914400"/>
                    <a:gd name="connsiteX44" fmla="*/ 812800 w 1028700"/>
                    <a:gd name="connsiteY44" fmla="*/ 546100 h 914400"/>
                    <a:gd name="connsiteX45" fmla="*/ 774700 w 1028700"/>
                    <a:gd name="connsiteY45" fmla="*/ 571500 h 914400"/>
                    <a:gd name="connsiteX46" fmla="*/ 685800 w 1028700"/>
                    <a:gd name="connsiteY46" fmla="*/ 635000 h 914400"/>
                    <a:gd name="connsiteX47" fmla="*/ 673100 w 1028700"/>
                    <a:gd name="connsiteY47" fmla="*/ 673100 h 914400"/>
                    <a:gd name="connsiteX48" fmla="*/ 736600 w 1028700"/>
                    <a:gd name="connsiteY48" fmla="*/ 647700 h 914400"/>
                    <a:gd name="connsiteX49" fmla="*/ 762000 w 1028700"/>
                    <a:gd name="connsiteY49" fmla="*/ 749300 h 914400"/>
                    <a:gd name="connsiteX50" fmla="*/ 774700 w 1028700"/>
                    <a:gd name="connsiteY50" fmla="*/ 787400 h 914400"/>
                    <a:gd name="connsiteX51" fmla="*/ 787400 w 1028700"/>
                    <a:gd name="connsiteY51" fmla="*/ 838200 h 914400"/>
                    <a:gd name="connsiteX52" fmla="*/ 774700 w 1028700"/>
                    <a:gd name="connsiteY52" fmla="*/ 711200 h 914400"/>
                    <a:gd name="connsiteX53" fmla="*/ 736600 w 1028700"/>
                    <a:gd name="connsiteY53" fmla="*/ 698500 h 914400"/>
                    <a:gd name="connsiteX54" fmla="*/ 596900 w 1028700"/>
                    <a:gd name="connsiteY54" fmla="*/ 711200 h 914400"/>
                    <a:gd name="connsiteX55" fmla="*/ 546100 w 1028700"/>
                    <a:gd name="connsiteY55" fmla="*/ 787400 h 914400"/>
                    <a:gd name="connsiteX56" fmla="*/ 533400 w 1028700"/>
                    <a:gd name="connsiteY56" fmla="*/ 825500 h 914400"/>
                    <a:gd name="connsiteX57" fmla="*/ 495300 w 1028700"/>
                    <a:gd name="connsiteY57" fmla="*/ 850900 h 914400"/>
                    <a:gd name="connsiteX58" fmla="*/ 469900 w 1028700"/>
                    <a:gd name="connsiteY58" fmla="*/ 812800 h 914400"/>
                    <a:gd name="connsiteX59" fmla="*/ 444500 w 1028700"/>
                    <a:gd name="connsiteY59" fmla="*/ 800100 h 914400"/>
                    <a:gd name="connsiteX60" fmla="*/ 431800 w 1028700"/>
                    <a:gd name="connsiteY60" fmla="*/ 762000 h 914400"/>
                    <a:gd name="connsiteX61" fmla="*/ 419100 w 1028700"/>
                    <a:gd name="connsiteY61" fmla="*/ 673100 h 914400"/>
                    <a:gd name="connsiteX62" fmla="*/ 381000 w 1028700"/>
                    <a:gd name="connsiteY62" fmla="*/ 660400 h 914400"/>
                    <a:gd name="connsiteX63" fmla="*/ 342900 w 1028700"/>
                    <a:gd name="connsiteY63" fmla="*/ 609600 h 914400"/>
                    <a:gd name="connsiteX64" fmla="*/ 266700 w 1028700"/>
                    <a:gd name="connsiteY64" fmla="*/ 660400 h 914400"/>
                    <a:gd name="connsiteX65" fmla="*/ 215900 w 1028700"/>
                    <a:gd name="connsiteY65" fmla="*/ 723900 h 914400"/>
                    <a:gd name="connsiteX66" fmla="*/ 177800 w 1028700"/>
                    <a:gd name="connsiteY66" fmla="*/ 698500 h 914400"/>
                    <a:gd name="connsiteX67" fmla="*/ 101600 w 1028700"/>
                    <a:gd name="connsiteY67" fmla="*/ 685800 h 914400"/>
                    <a:gd name="connsiteX68" fmla="*/ 63500 w 1028700"/>
                    <a:gd name="connsiteY68" fmla="*/ 647700 h 914400"/>
                    <a:gd name="connsiteX69" fmla="*/ 50800 w 1028700"/>
                    <a:gd name="connsiteY69" fmla="*/ 609600 h 914400"/>
                    <a:gd name="connsiteX70" fmla="*/ 25400 w 1028700"/>
                    <a:gd name="connsiteY70" fmla="*/ 558800 h 914400"/>
                    <a:gd name="connsiteX71" fmla="*/ 0 w 1028700"/>
                    <a:gd name="connsiteY71" fmla="*/ 482600 h 914400"/>
                    <a:gd name="connsiteX72" fmla="*/ 12700 w 1028700"/>
                    <a:gd name="connsiteY72" fmla="*/ 444500 h 914400"/>
                    <a:gd name="connsiteX73" fmla="*/ 25400 w 1028700"/>
                    <a:gd name="connsiteY73" fmla="*/ 482600 h 914400"/>
                    <a:gd name="connsiteX74" fmla="*/ 38100 w 1028700"/>
                    <a:gd name="connsiteY74" fmla="*/ 558800 h 914400"/>
                    <a:gd name="connsiteX75" fmla="*/ 50800 w 1028700"/>
                    <a:gd name="connsiteY75" fmla="*/ 495300 h 914400"/>
                    <a:gd name="connsiteX76" fmla="*/ 38100 w 1028700"/>
                    <a:gd name="connsiteY76" fmla="*/ 533400 h 914400"/>
                    <a:gd name="connsiteX77" fmla="*/ 12700 w 1028700"/>
                    <a:gd name="connsiteY77" fmla="*/ 635000 h 914400"/>
                    <a:gd name="connsiteX78" fmla="*/ 38100 w 1028700"/>
                    <a:gd name="connsiteY78" fmla="*/ 673100 h 914400"/>
                    <a:gd name="connsiteX79" fmla="*/ 50800 w 1028700"/>
                    <a:gd name="connsiteY79" fmla="*/ 711200 h 914400"/>
                    <a:gd name="connsiteX80" fmla="*/ 88900 w 1028700"/>
                    <a:gd name="connsiteY80" fmla="*/ 736600 h 914400"/>
                    <a:gd name="connsiteX81" fmla="*/ 139700 w 1028700"/>
                    <a:gd name="connsiteY81" fmla="*/ 812800 h 914400"/>
                    <a:gd name="connsiteX82" fmla="*/ 215900 w 1028700"/>
                    <a:gd name="connsiteY82" fmla="*/ 876300 h 914400"/>
                    <a:gd name="connsiteX83" fmla="*/ 241300 w 1028700"/>
                    <a:gd name="connsiteY83" fmla="*/ 914400 h 914400"/>
                    <a:gd name="connsiteX84" fmla="*/ 495300 w 1028700"/>
                    <a:gd name="connsiteY84" fmla="*/ 901700 h 914400"/>
                    <a:gd name="connsiteX85" fmla="*/ 736600 w 1028700"/>
                    <a:gd name="connsiteY85" fmla="*/ 876300 h 914400"/>
                    <a:gd name="connsiteX86" fmla="*/ 774700 w 1028700"/>
                    <a:gd name="connsiteY86" fmla="*/ 850900 h 914400"/>
                    <a:gd name="connsiteX87" fmla="*/ 876300 w 1028700"/>
                    <a:gd name="connsiteY87" fmla="*/ 825500 h 914400"/>
                    <a:gd name="connsiteX88" fmla="*/ 952500 w 1028700"/>
                    <a:gd name="connsiteY88" fmla="*/ 800100 h 914400"/>
                    <a:gd name="connsiteX89" fmla="*/ 1016000 w 1028700"/>
                    <a:gd name="connsiteY89" fmla="*/ 723900 h 914400"/>
                    <a:gd name="connsiteX90" fmla="*/ 1028700 w 1028700"/>
                    <a:gd name="connsiteY90" fmla="*/ 685800 h 914400"/>
                    <a:gd name="connsiteX91" fmla="*/ 1016000 w 1028700"/>
                    <a:gd name="connsiteY91" fmla="*/ 609600 h 914400"/>
                    <a:gd name="connsiteX92" fmla="*/ 927100 w 1028700"/>
                    <a:gd name="connsiteY92" fmla="*/ 546100 h 914400"/>
                    <a:gd name="connsiteX93" fmla="*/ 863600 w 1028700"/>
                    <a:gd name="connsiteY93" fmla="*/ 533400 h 914400"/>
                    <a:gd name="connsiteX94" fmla="*/ 787400 w 1028700"/>
                    <a:gd name="connsiteY94" fmla="*/ 508000 h 914400"/>
                    <a:gd name="connsiteX95" fmla="*/ 800100 w 1028700"/>
                    <a:gd name="connsiteY95" fmla="*/ 469900 h 914400"/>
                    <a:gd name="connsiteX96" fmla="*/ 927100 w 1028700"/>
                    <a:gd name="connsiteY96" fmla="*/ 431800 h 914400"/>
                    <a:gd name="connsiteX97" fmla="*/ 965200 w 1028700"/>
                    <a:gd name="connsiteY97" fmla="*/ 3810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28700" h="914400">
                      <a:moveTo>
                        <a:pt x="660400" y="165100"/>
                      </a:moveTo>
                      <a:cubicBezTo>
                        <a:pt x="681567" y="177800"/>
                        <a:pt x="700861" y="194339"/>
                        <a:pt x="723900" y="203200"/>
                      </a:cubicBezTo>
                      <a:cubicBezTo>
                        <a:pt x="756482" y="215732"/>
                        <a:pt x="825500" y="228600"/>
                        <a:pt x="825500" y="228600"/>
                      </a:cubicBezTo>
                      <a:cubicBezTo>
                        <a:pt x="849760" y="220513"/>
                        <a:pt x="895562" y="211557"/>
                        <a:pt x="901700" y="177800"/>
                      </a:cubicBezTo>
                      <a:cubicBezTo>
                        <a:pt x="909790" y="133303"/>
                        <a:pt x="897788" y="72288"/>
                        <a:pt x="863600" y="38100"/>
                      </a:cubicBezTo>
                      <a:cubicBezTo>
                        <a:pt x="834365" y="8865"/>
                        <a:pt x="813563" y="9716"/>
                        <a:pt x="774700" y="0"/>
                      </a:cubicBezTo>
                      <a:cubicBezTo>
                        <a:pt x="740833" y="4233"/>
                        <a:pt x="704289" y="-1162"/>
                        <a:pt x="673100" y="12700"/>
                      </a:cubicBezTo>
                      <a:cubicBezTo>
                        <a:pt x="660867" y="18137"/>
                        <a:pt x="664078" y="37928"/>
                        <a:pt x="660400" y="50800"/>
                      </a:cubicBezTo>
                      <a:cubicBezTo>
                        <a:pt x="655605" y="67583"/>
                        <a:pt x="655506" y="85988"/>
                        <a:pt x="647700" y="101600"/>
                      </a:cubicBezTo>
                      <a:cubicBezTo>
                        <a:pt x="634048" y="128904"/>
                        <a:pt x="596900" y="177800"/>
                        <a:pt x="596900" y="177800"/>
                      </a:cubicBezTo>
                      <a:cubicBezTo>
                        <a:pt x="592667" y="203200"/>
                        <a:pt x="606710" y="241495"/>
                        <a:pt x="584200" y="254000"/>
                      </a:cubicBezTo>
                      <a:cubicBezTo>
                        <a:pt x="532460" y="282744"/>
                        <a:pt x="481926" y="240851"/>
                        <a:pt x="444500" y="215900"/>
                      </a:cubicBezTo>
                      <a:cubicBezTo>
                        <a:pt x="436033" y="203200"/>
                        <a:pt x="425926" y="191452"/>
                        <a:pt x="419100" y="177800"/>
                      </a:cubicBezTo>
                      <a:cubicBezTo>
                        <a:pt x="413113" y="165826"/>
                        <a:pt x="419787" y="139700"/>
                        <a:pt x="406400" y="139700"/>
                      </a:cubicBezTo>
                      <a:cubicBezTo>
                        <a:pt x="393013" y="139700"/>
                        <a:pt x="404153" y="169437"/>
                        <a:pt x="393700" y="177800"/>
                      </a:cubicBezTo>
                      <a:cubicBezTo>
                        <a:pt x="380070" y="188704"/>
                        <a:pt x="359833" y="186267"/>
                        <a:pt x="342900" y="190500"/>
                      </a:cubicBezTo>
                      <a:cubicBezTo>
                        <a:pt x="438665" y="222422"/>
                        <a:pt x="342900" y="179361"/>
                        <a:pt x="342900" y="228600"/>
                      </a:cubicBezTo>
                      <a:cubicBezTo>
                        <a:pt x="342900" y="241987"/>
                        <a:pt x="368300" y="237067"/>
                        <a:pt x="381000" y="241300"/>
                      </a:cubicBezTo>
                      <a:cubicBezTo>
                        <a:pt x="364067" y="245533"/>
                        <a:pt x="343830" y="243096"/>
                        <a:pt x="330200" y="254000"/>
                      </a:cubicBezTo>
                      <a:cubicBezTo>
                        <a:pt x="319747" y="262363"/>
                        <a:pt x="308034" y="282634"/>
                        <a:pt x="317500" y="292100"/>
                      </a:cubicBezTo>
                      <a:cubicBezTo>
                        <a:pt x="326966" y="301566"/>
                        <a:pt x="342900" y="283633"/>
                        <a:pt x="355600" y="279400"/>
                      </a:cubicBezTo>
                      <a:cubicBezTo>
                        <a:pt x="359833" y="266700"/>
                        <a:pt x="368300" y="227913"/>
                        <a:pt x="368300" y="241300"/>
                      </a:cubicBezTo>
                      <a:cubicBezTo>
                        <a:pt x="368300" y="267050"/>
                        <a:pt x="366058" y="293969"/>
                        <a:pt x="355600" y="317500"/>
                      </a:cubicBezTo>
                      <a:cubicBezTo>
                        <a:pt x="348306" y="333913"/>
                        <a:pt x="330200" y="342900"/>
                        <a:pt x="317500" y="355600"/>
                      </a:cubicBezTo>
                      <a:cubicBezTo>
                        <a:pt x="313267" y="372533"/>
                        <a:pt x="315704" y="392770"/>
                        <a:pt x="304800" y="406400"/>
                      </a:cubicBezTo>
                      <a:cubicBezTo>
                        <a:pt x="296437" y="416853"/>
                        <a:pt x="277153" y="410737"/>
                        <a:pt x="266700" y="419100"/>
                      </a:cubicBezTo>
                      <a:cubicBezTo>
                        <a:pt x="254781" y="428635"/>
                        <a:pt x="249767" y="444500"/>
                        <a:pt x="241300" y="457200"/>
                      </a:cubicBezTo>
                      <a:lnTo>
                        <a:pt x="266700" y="533400"/>
                      </a:lnTo>
                      <a:cubicBezTo>
                        <a:pt x="281348" y="577343"/>
                        <a:pt x="271544" y="573922"/>
                        <a:pt x="317500" y="596900"/>
                      </a:cubicBezTo>
                      <a:cubicBezTo>
                        <a:pt x="329474" y="602887"/>
                        <a:pt x="342900" y="605367"/>
                        <a:pt x="355600" y="609600"/>
                      </a:cubicBezTo>
                      <a:cubicBezTo>
                        <a:pt x="436016" y="589496"/>
                        <a:pt x="391877" y="606582"/>
                        <a:pt x="482600" y="546100"/>
                      </a:cubicBezTo>
                      <a:lnTo>
                        <a:pt x="520700" y="520700"/>
                      </a:lnTo>
                      <a:lnTo>
                        <a:pt x="558800" y="495300"/>
                      </a:lnTo>
                      <a:cubicBezTo>
                        <a:pt x="563033" y="465667"/>
                        <a:pt x="550333" y="427567"/>
                        <a:pt x="571500" y="406400"/>
                      </a:cubicBezTo>
                      <a:cubicBezTo>
                        <a:pt x="592667" y="385233"/>
                        <a:pt x="631047" y="399571"/>
                        <a:pt x="660400" y="393700"/>
                      </a:cubicBezTo>
                      <a:cubicBezTo>
                        <a:pt x="673527" y="391075"/>
                        <a:pt x="685800" y="385233"/>
                        <a:pt x="698500" y="381000"/>
                      </a:cubicBezTo>
                      <a:cubicBezTo>
                        <a:pt x="685800" y="376767"/>
                        <a:pt x="668181" y="379193"/>
                        <a:pt x="660400" y="368300"/>
                      </a:cubicBezTo>
                      <a:cubicBezTo>
                        <a:pt x="648508" y="351651"/>
                        <a:pt x="629089" y="268457"/>
                        <a:pt x="622300" y="241300"/>
                      </a:cubicBezTo>
                      <a:cubicBezTo>
                        <a:pt x="708265" y="212645"/>
                        <a:pt x="676955" y="207930"/>
                        <a:pt x="749300" y="228600"/>
                      </a:cubicBezTo>
                      <a:cubicBezTo>
                        <a:pt x="762172" y="232278"/>
                        <a:pt x="774700" y="237067"/>
                        <a:pt x="787400" y="241300"/>
                      </a:cubicBezTo>
                      <a:cubicBezTo>
                        <a:pt x="800242" y="260563"/>
                        <a:pt x="825500" y="291210"/>
                        <a:pt x="825500" y="317500"/>
                      </a:cubicBezTo>
                      <a:cubicBezTo>
                        <a:pt x="825500" y="370363"/>
                        <a:pt x="808139" y="364922"/>
                        <a:pt x="787400" y="406400"/>
                      </a:cubicBezTo>
                      <a:cubicBezTo>
                        <a:pt x="781413" y="418374"/>
                        <a:pt x="778933" y="431800"/>
                        <a:pt x="774700" y="444500"/>
                      </a:cubicBezTo>
                      <a:cubicBezTo>
                        <a:pt x="783167" y="465667"/>
                        <a:pt x="792095" y="486654"/>
                        <a:pt x="800100" y="508000"/>
                      </a:cubicBezTo>
                      <a:cubicBezTo>
                        <a:pt x="804800" y="520535"/>
                        <a:pt x="817772" y="533671"/>
                        <a:pt x="812800" y="546100"/>
                      </a:cubicBezTo>
                      <a:cubicBezTo>
                        <a:pt x="807131" y="560272"/>
                        <a:pt x="787400" y="563033"/>
                        <a:pt x="774700" y="571500"/>
                      </a:cubicBezTo>
                      <a:cubicBezTo>
                        <a:pt x="716474" y="658839"/>
                        <a:pt x="752860" y="657353"/>
                        <a:pt x="685800" y="635000"/>
                      </a:cubicBezTo>
                      <a:cubicBezTo>
                        <a:pt x="681567" y="647700"/>
                        <a:pt x="665068" y="662390"/>
                        <a:pt x="673100" y="673100"/>
                      </a:cubicBezTo>
                      <a:cubicBezTo>
                        <a:pt x="720940" y="736887"/>
                        <a:pt x="730611" y="665667"/>
                        <a:pt x="736600" y="647700"/>
                      </a:cubicBezTo>
                      <a:cubicBezTo>
                        <a:pt x="765630" y="734791"/>
                        <a:pt x="731349" y="626697"/>
                        <a:pt x="762000" y="749300"/>
                      </a:cubicBezTo>
                      <a:cubicBezTo>
                        <a:pt x="765247" y="762287"/>
                        <a:pt x="771022" y="774528"/>
                        <a:pt x="774700" y="787400"/>
                      </a:cubicBezTo>
                      <a:cubicBezTo>
                        <a:pt x="779495" y="804183"/>
                        <a:pt x="783167" y="821267"/>
                        <a:pt x="787400" y="838200"/>
                      </a:cubicBezTo>
                      <a:cubicBezTo>
                        <a:pt x="783167" y="795867"/>
                        <a:pt x="789239" y="751183"/>
                        <a:pt x="774700" y="711200"/>
                      </a:cubicBezTo>
                      <a:cubicBezTo>
                        <a:pt x="770125" y="698619"/>
                        <a:pt x="749987" y="698500"/>
                        <a:pt x="736600" y="698500"/>
                      </a:cubicBezTo>
                      <a:cubicBezTo>
                        <a:pt x="689841" y="698500"/>
                        <a:pt x="643467" y="706967"/>
                        <a:pt x="596900" y="711200"/>
                      </a:cubicBezTo>
                      <a:cubicBezTo>
                        <a:pt x="579967" y="736600"/>
                        <a:pt x="555753" y="758440"/>
                        <a:pt x="546100" y="787400"/>
                      </a:cubicBezTo>
                      <a:cubicBezTo>
                        <a:pt x="541867" y="800100"/>
                        <a:pt x="541763" y="815047"/>
                        <a:pt x="533400" y="825500"/>
                      </a:cubicBezTo>
                      <a:cubicBezTo>
                        <a:pt x="523865" y="837419"/>
                        <a:pt x="508000" y="842433"/>
                        <a:pt x="495300" y="850900"/>
                      </a:cubicBezTo>
                      <a:cubicBezTo>
                        <a:pt x="486833" y="838200"/>
                        <a:pt x="475913" y="826829"/>
                        <a:pt x="469900" y="812800"/>
                      </a:cubicBezTo>
                      <a:cubicBezTo>
                        <a:pt x="448970" y="763963"/>
                        <a:pt x="466542" y="733975"/>
                        <a:pt x="444500" y="800100"/>
                      </a:cubicBezTo>
                      <a:cubicBezTo>
                        <a:pt x="440267" y="787400"/>
                        <a:pt x="434425" y="775127"/>
                        <a:pt x="431800" y="762000"/>
                      </a:cubicBezTo>
                      <a:cubicBezTo>
                        <a:pt x="425929" y="732647"/>
                        <a:pt x="432487" y="699874"/>
                        <a:pt x="419100" y="673100"/>
                      </a:cubicBezTo>
                      <a:cubicBezTo>
                        <a:pt x="413113" y="661126"/>
                        <a:pt x="393700" y="664633"/>
                        <a:pt x="381000" y="660400"/>
                      </a:cubicBezTo>
                      <a:cubicBezTo>
                        <a:pt x="368300" y="643467"/>
                        <a:pt x="364067" y="609600"/>
                        <a:pt x="342900" y="609600"/>
                      </a:cubicBezTo>
                      <a:cubicBezTo>
                        <a:pt x="312373" y="609600"/>
                        <a:pt x="266700" y="660400"/>
                        <a:pt x="266700" y="660400"/>
                      </a:cubicBezTo>
                      <a:cubicBezTo>
                        <a:pt x="258770" y="684190"/>
                        <a:pt x="254197" y="723900"/>
                        <a:pt x="215900" y="723900"/>
                      </a:cubicBezTo>
                      <a:cubicBezTo>
                        <a:pt x="200636" y="723900"/>
                        <a:pt x="192280" y="703327"/>
                        <a:pt x="177800" y="698500"/>
                      </a:cubicBezTo>
                      <a:cubicBezTo>
                        <a:pt x="153371" y="690357"/>
                        <a:pt x="127000" y="690033"/>
                        <a:pt x="101600" y="685800"/>
                      </a:cubicBezTo>
                      <a:cubicBezTo>
                        <a:pt x="88900" y="673100"/>
                        <a:pt x="73463" y="662644"/>
                        <a:pt x="63500" y="647700"/>
                      </a:cubicBezTo>
                      <a:cubicBezTo>
                        <a:pt x="56074" y="636561"/>
                        <a:pt x="56073" y="621905"/>
                        <a:pt x="50800" y="609600"/>
                      </a:cubicBezTo>
                      <a:cubicBezTo>
                        <a:pt x="43342" y="592199"/>
                        <a:pt x="32431" y="576378"/>
                        <a:pt x="25400" y="558800"/>
                      </a:cubicBezTo>
                      <a:cubicBezTo>
                        <a:pt x="15456" y="533941"/>
                        <a:pt x="0" y="482600"/>
                        <a:pt x="0" y="482600"/>
                      </a:cubicBezTo>
                      <a:cubicBezTo>
                        <a:pt x="4233" y="469900"/>
                        <a:pt x="-687" y="444500"/>
                        <a:pt x="12700" y="444500"/>
                      </a:cubicBezTo>
                      <a:cubicBezTo>
                        <a:pt x="26087" y="444500"/>
                        <a:pt x="22496" y="469532"/>
                        <a:pt x="25400" y="482600"/>
                      </a:cubicBezTo>
                      <a:cubicBezTo>
                        <a:pt x="30986" y="507737"/>
                        <a:pt x="33867" y="533400"/>
                        <a:pt x="38100" y="558800"/>
                      </a:cubicBezTo>
                      <a:cubicBezTo>
                        <a:pt x="42333" y="537633"/>
                        <a:pt x="50800" y="516886"/>
                        <a:pt x="50800" y="495300"/>
                      </a:cubicBezTo>
                      <a:cubicBezTo>
                        <a:pt x="50800" y="481913"/>
                        <a:pt x="41347" y="520413"/>
                        <a:pt x="38100" y="533400"/>
                      </a:cubicBezTo>
                      <a:lnTo>
                        <a:pt x="12700" y="635000"/>
                      </a:lnTo>
                      <a:cubicBezTo>
                        <a:pt x="21167" y="647700"/>
                        <a:pt x="31274" y="659448"/>
                        <a:pt x="38100" y="673100"/>
                      </a:cubicBezTo>
                      <a:cubicBezTo>
                        <a:pt x="44087" y="685074"/>
                        <a:pt x="42437" y="700747"/>
                        <a:pt x="50800" y="711200"/>
                      </a:cubicBezTo>
                      <a:cubicBezTo>
                        <a:pt x="60335" y="723119"/>
                        <a:pt x="76200" y="728133"/>
                        <a:pt x="88900" y="736600"/>
                      </a:cubicBezTo>
                      <a:cubicBezTo>
                        <a:pt x="105833" y="762000"/>
                        <a:pt x="114300" y="795867"/>
                        <a:pt x="139700" y="812800"/>
                      </a:cubicBezTo>
                      <a:cubicBezTo>
                        <a:pt x="177162" y="837775"/>
                        <a:pt x="185342" y="839630"/>
                        <a:pt x="215900" y="876300"/>
                      </a:cubicBezTo>
                      <a:cubicBezTo>
                        <a:pt x="225671" y="888026"/>
                        <a:pt x="232833" y="901700"/>
                        <a:pt x="241300" y="914400"/>
                      </a:cubicBezTo>
                      <a:lnTo>
                        <a:pt x="495300" y="901700"/>
                      </a:lnTo>
                      <a:cubicBezTo>
                        <a:pt x="692948" y="890406"/>
                        <a:pt x="626875" y="903731"/>
                        <a:pt x="736600" y="876300"/>
                      </a:cubicBezTo>
                      <a:cubicBezTo>
                        <a:pt x="749300" y="867833"/>
                        <a:pt x="761048" y="857726"/>
                        <a:pt x="774700" y="850900"/>
                      </a:cubicBezTo>
                      <a:cubicBezTo>
                        <a:pt x="805528" y="835486"/>
                        <a:pt x="844419" y="834195"/>
                        <a:pt x="876300" y="825500"/>
                      </a:cubicBezTo>
                      <a:cubicBezTo>
                        <a:pt x="902131" y="818455"/>
                        <a:pt x="952500" y="800100"/>
                        <a:pt x="952500" y="800100"/>
                      </a:cubicBezTo>
                      <a:cubicBezTo>
                        <a:pt x="980587" y="772013"/>
                        <a:pt x="998319" y="759263"/>
                        <a:pt x="1016000" y="723900"/>
                      </a:cubicBezTo>
                      <a:cubicBezTo>
                        <a:pt x="1021987" y="711926"/>
                        <a:pt x="1024467" y="698500"/>
                        <a:pt x="1028700" y="685800"/>
                      </a:cubicBezTo>
                      <a:cubicBezTo>
                        <a:pt x="1024467" y="660400"/>
                        <a:pt x="1026458" y="633131"/>
                        <a:pt x="1016000" y="609600"/>
                      </a:cubicBezTo>
                      <a:cubicBezTo>
                        <a:pt x="1003607" y="581717"/>
                        <a:pt x="952755" y="554652"/>
                        <a:pt x="927100" y="546100"/>
                      </a:cubicBezTo>
                      <a:cubicBezTo>
                        <a:pt x="906622" y="539274"/>
                        <a:pt x="884425" y="539080"/>
                        <a:pt x="863600" y="533400"/>
                      </a:cubicBezTo>
                      <a:cubicBezTo>
                        <a:pt x="837769" y="526355"/>
                        <a:pt x="787400" y="508000"/>
                        <a:pt x="787400" y="508000"/>
                      </a:cubicBezTo>
                      <a:cubicBezTo>
                        <a:pt x="791633" y="495300"/>
                        <a:pt x="789207" y="477681"/>
                        <a:pt x="800100" y="469900"/>
                      </a:cubicBezTo>
                      <a:cubicBezTo>
                        <a:pt x="816749" y="458008"/>
                        <a:pt x="899943" y="438589"/>
                        <a:pt x="927100" y="431800"/>
                      </a:cubicBezTo>
                      <a:cubicBezTo>
                        <a:pt x="955821" y="388719"/>
                        <a:pt x="941707" y="404493"/>
                        <a:pt x="965200" y="381000"/>
                      </a:cubicBezTo>
                    </a:path>
                  </a:pathLst>
                </a:custGeom>
                <a:noFill/>
                <a:ln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  <p:grpSp>
              <p:nvGrpSpPr>
                <p:cNvPr id="1406" name="Group 1405"/>
                <p:cNvGrpSpPr>
                  <a:grpSpLocks noChangeAspect="1"/>
                </p:cNvGrpSpPr>
                <p:nvPr/>
              </p:nvGrpSpPr>
              <p:grpSpPr>
                <a:xfrm>
                  <a:off x="1726754" y="3407032"/>
                  <a:ext cx="504286" cy="504000"/>
                  <a:chOff x="851407" y="3281291"/>
                  <a:chExt cx="432246" cy="432000"/>
                </a:xfrm>
              </p:grpSpPr>
              <p:grpSp>
                <p:nvGrpSpPr>
                  <p:cNvPr id="1408" name="Group 1407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415" name="Group 1414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470" name="Oval 146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471" name="Freeform 14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416" name="Group 141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69" name="Flowchart: Connector 14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17" name="Group 1416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67" name="Flowchart: Connector 14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18" name="Group 141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65" name="Flowchart: Connector 14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19" name="Group 141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6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63" name="Flowchart: Connector 14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0" name="Group 1419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6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61" name="Flowchart: Connector 146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1" name="Group 142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5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59" name="Flowchart: Connector 14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2" name="Group 142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5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57" name="Flowchart: Connector 14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3" name="Group 142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5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55" name="Flowchart: Connector 14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4" name="Group 142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5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53" name="Flowchart: Connector 14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5" name="Group 142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5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51" name="Flowchart: Connector 14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6" name="Group 142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4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49" name="Flowchart: Connector 14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7" name="Group 142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4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47" name="Flowchart: Connector 14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8" name="Group 142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4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45" name="Flowchart: Connector 14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29" name="Group 142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4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43" name="Flowchart: Connector 14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30" name="Group 142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4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41" name="Flowchart: Connector 14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31" name="Group 143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3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39" name="Flowchart: Connector 14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32" name="Group 1431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3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37" name="Flowchart: Connector 14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33" name="Group 1432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3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35" name="Flowchart: Connector 14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409" name="Freeform 1408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10" name="Freeform 1409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11" name="Freeform 1410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12" name="Freeform 1411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13" name="Freeform 1412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14" name="Freeform 1413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sp>
              <p:nvSpPr>
                <p:cNvPr id="1407" name="Freeform 1406"/>
                <p:cNvSpPr/>
                <p:nvPr/>
              </p:nvSpPr>
              <p:spPr>
                <a:xfrm rot="16809944">
                  <a:off x="1708249" y="2869753"/>
                  <a:ext cx="847254" cy="753115"/>
                </a:xfrm>
                <a:custGeom>
                  <a:avLst/>
                  <a:gdLst>
                    <a:gd name="connsiteX0" fmla="*/ 660400 w 1028700"/>
                    <a:gd name="connsiteY0" fmla="*/ 165100 h 914400"/>
                    <a:gd name="connsiteX1" fmla="*/ 723900 w 1028700"/>
                    <a:gd name="connsiteY1" fmla="*/ 203200 h 914400"/>
                    <a:gd name="connsiteX2" fmla="*/ 825500 w 1028700"/>
                    <a:gd name="connsiteY2" fmla="*/ 228600 h 914400"/>
                    <a:gd name="connsiteX3" fmla="*/ 901700 w 1028700"/>
                    <a:gd name="connsiteY3" fmla="*/ 177800 h 914400"/>
                    <a:gd name="connsiteX4" fmla="*/ 863600 w 1028700"/>
                    <a:gd name="connsiteY4" fmla="*/ 38100 h 914400"/>
                    <a:gd name="connsiteX5" fmla="*/ 774700 w 1028700"/>
                    <a:gd name="connsiteY5" fmla="*/ 0 h 914400"/>
                    <a:gd name="connsiteX6" fmla="*/ 673100 w 1028700"/>
                    <a:gd name="connsiteY6" fmla="*/ 12700 h 914400"/>
                    <a:gd name="connsiteX7" fmla="*/ 660400 w 1028700"/>
                    <a:gd name="connsiteY7" fmla="*/ 50800 h 914400"/>
                    <a:gd name="connsiteX8" fmla="*/ 647700 w 1028700"/>
                    <a:gd name="connsiteY8" fmla="*/ 101600 h 914400"/>
                    <a:gd name="connsiteX9" fmla="*/ 596900 w 1028700"/>
                    <a:gd name="connsiteY9" fmla="*/ 177800 h 914400"/>
                    <a:gd name="connsiteX10" fmla="*/ 584200 w 1028700"/>
                    <a:gd name="connsiteY10" fmla="*/ 254000 h 914400"/>
                    <a:gd name="connsiteX11" fmla="*/ 444500 w 1028700"/>
                    <a:gd name="connsiteY11" fmla="*/ 215900 h 914400"/>
                    <a:gd name="connsiteX12" fmla="*/ 419100 w 1028700"/>
                    <a:gd name="connsiteY12" fmla="*/ 177800 h 914400"/>
                    <a:gd name="connsiteX13" fmla="*/ 406400 w 1028700"/>
                    <a:gd name="connsiteY13" fmla="*/ 139700 h 914400"/>
                    <a:gd name="connsiteX14" fmla="*/ 393700 w 1028700"/>
                    <a:gd name="connsiteY14" fmla="*/ 177800 h 914400"/>
                    <a:gd name="connsiteX15" fmla="*/ 342900 w 1028700"/>
                    <a:gd name="connsiteY15" fmla="*/ 190500 h 914400"/>
                    <a:gd name="connsiteX16" fmla="*/ 342900 w 1028700"/>
                    <a:gd name="connsiteY16" fmla="*/ 228600 h 914400"/>
                    <a:gd name="connsiteX17" fmla="*/ 381000 w 1028700"/>
                    <a:gd name="connsiteY17" fmla="*/ 241300 h 914400"/>
                    <a:gd name="connsiteX18" fmla="*/ 330200 w 1028700"/>
                    <a:gd name="connsiteY18" fmla="*/ 254000 h 914400"/>
                    <a:gd name="connsiteX19" fmla="*/ 317500 w 1028700"/>
                    <a:gd name="connsiteY19" fmla="*/ 292100 h 914400"/>
                    <a:gd name="connsiteX20" fmla="*/ 355600 w 1028700"/>
                    <a:gd name="connsiteY20" fmla="*/ 279400 h 914400"/>
                    <a:gd name="connsiteX21" fmla="*/ 368300 w 1028700"/>
                    <a:gd name="connsiteY21" fmla="*/ 241300 h 914400"/>
                    <a:gd name="connsiteX22" fmla="*/ 355600 w 1028700"/>
                    <a:gd name="connsiteY22" fmla="*/ 317500 h 914400"/>
                    <a:gd name="connsiteX23" fmla="*/ 317500 w 1028700"/>
                    <a:gd name="connsiteY23" fmla="*/ 355600 h 914400"/>
                    <a:gd name="connsiteX24" fmla="*/ 304800 w 1028700"/>
                    <a:gd name="connsiteY24" fmla="*/ 406400 h 914400"/>
                    <a:gd name="connsiteX25" fmla="*/ 266700 w 1028700"/>
                    <a:gd name="connsiteY25" fmla="*/ 419100 h 914400"/>
                    <a:gd name="connsiteX26" fmla="*/ 241300 w 1028700"/>
                    <a:gd name="connsiteY26" fmla="*/ 457200 h 914400"/>
                    <a:gd name="connsiteX27" fmla="*/ 266700 w 1028700"/>
                    <a:gd name="connsiteY27" fmla="*/ 533400 h 914400"/>
                    <a:gd name="connsiteX28" fmla="*/ 317500 w 1028700"/>
                    <a:gd name="connsiteY28" fmla="*/ 596900 h 914400"/>
                    <a:gd name="connsiteX29" fmla="*/ 355600 w 1028700"/>
                    <a:gd name="connsiteY29" fmla="*/ 609600 h 914400"/>
                    <a:gd name="connsiteX30" fmla="*/ 482600 w 1028700"/>
                    <a:gd name="connsiteY30" fmla="*/ 546100 h 914400"/>
                    <a:gd name="connsiteX31" fmla="*/ 520700 w 1028700"/>
                    <a:gd name="connsiteY31" fmla="*/ 520700 h 914400"/>
                    <a:gd name="connsiteX32" fmla="*/ 558800 w 1028700"/>
                    <a:gd name="connsiteY32" fmla="*/ 495300 h 914400"/>
                    <a:gd name="connsiteX33" fmla="*/ 571500 w 1028700"/>
                    <a:gd name="connsiteY33" fmla="*/ 406400 h 914400"/>
                    <a:gd name="connsiteX34" fmla="*/ 660400 w 1028700"/>
                    <a:gd name="connsiteY34" fmla="*/ 393700 h 914400"/>
                    <a:gd name="connsiteX35" fmla="*/ 698500 w 1028700"/>
                    <a:gd name="connsiteY35" fmla="*/ 381000 h 914400"/>
                    <a:gd name="connsiteX36" fmla="*/ 660400 w 1028700"/>
                    <a:gd name="connsiteY36" fmla="*/ 368300 h 914400"/>
                    <a:gd name="connsiteX37" fmla="*/ 622300 w 1028700"/>
                    <a:gd name="connsiteY37" fmla="*/ 241300 h 914400"/>
                    <a:gd name="connsiteX38" fmla="*/ 749300 w 1028700"/>
                    <a:gd name="connsiteY38" fmla="*/ 228600 h 914400"/>
                    <a:gd name="connsiteX39" fmla="*/ 787400 w 1028700"/>
                    <a:gd name="connsiteY39" fmla="*/ 241300 h 914400"/>
                    <a:gd name="connsiteX40" fmla="*/ 825500 w 1028700"/>
                    <a:gd name="connsiteY40" fmla="*/ 317500 h 914400"/>
                    <a:gd name="connsiteX41" fmla="*/ 787400 w 1028700"/>
                    <a:gd name="connsiteY41" fmla="*/ 406400 h 914400"/>
                    <a:gd name="connsiteX42" fmla="*/ 774700 w 1028700"/>
                    <a:gd name="connsiteY42" fmla="*/ 444500 h 914400"/>
                    <a:gd name="connsiteX43" fmla="*/ 800100 w 1028700"/>
                    <a:gd name="connsiteY43" fmla="*/ 508000 h 914400"/>
                    <a:gd name="connsiteX44" fmla="*/ 812800 w 1028700"/>
                    <a:gd name="connsiteY44" fmla="*/ 546100 h 914400"/>
                    <a:gd name="connsiteX45" fmla="*/ 774700 w 1028700"/>
                    <a:gd name="connsiteY45" fmla="*/ 571500 h 914400"/>
                    <a:gd name="connsiteX46" fmla="*/ 685800 w 1028700"/>
                    <a:gd name="connsiteY46" fmla="*/ 635000 h 914400"/>
                    <a:gd name="connsiteX47" fmla="*/ 673100 w 1028700"/>
                    <a:gd name="connsiteY47" fmla="*/ 673100 h 914400"/>
                    <a:gd name="connsiteX48" fmla="*/ 736600 w 1028700"/>
                    <a:gd name="connsiteY48" fmla="*/ 647700 h 914400"/>
                    <a:gd name="connsiteX49" fmla="*/ 762000 w 1028700"/>
                    <a:gd name="connsiteY49" fmla="*/ 749300 h 914400"/>
                    <a:gd name="connsiteX50" fmla="*/ 774700 w 1028700"/>
                    <a:gd name="connsiteY50" fmla="*/ 787400 h 914400"/>
                    <a:gd name="connsiteX51" fmla="*/ 787400 w 1028700"/>
                    <a:gd name="connsiteY51" fmla="*/ 838200 h 914400"/>
                    <a:gd name="connsiteX52" fmla="*/ 774700 w 1028700"/>
                    <a:gd name="connsiteY52" fmla="*/ 711200 h 914400"/>
                    <a:gd name="connsiteX53" fmla="*/ 736600 w 1028700"/>
                    <a:gd name="connsiteY53" fmla="*/ 698500 h 914400"/>
                    <a:gd name="connsiteX54" fmla="*/ 596900 w 1028700"/>
                    <a:gd name="connsiteY54" fmla="*/ 711200 h 914400"/>
                    <a:gd name="connsiteX55" fmla="*/ 546100 w 1028700"/>
                    <a:gd name="connsiteY55" fmla="*/ 787400 h 914400"/>
                    <a:gd name="connsiteX56" fmla="*/ 533400 w 1028700"/>
                    <a:gd name="connsiteY56" fmla="*/ 825500 h 914400"/>
                    <a:gd name="connsiteX57" fmla="*/ 495300 w 1028700"/>
                    <a:gd name="connsiteY57" fmla="*/ 850900 h 914400"/>
                    <a:gd name="connsiteX58" fmla="*/ 469900 w 1028700"/>
                    <a:gd name="connsiteY58" fmla="*/ 812800 h 914400"/>
                    <a:gd name="connsiteX59" fmla="*/ 444500 w 1028700"/>
                    <a:gd name="connsiteY59" fmla="*/ 800100 h 914400"/>
                    <a:gd name="connsiteX60" fmla="*/ 431800 w 1028700"/>
                    <a:gd name="connsiteY60" fmla="*/ 762000 h 914400"/>
                    <a:gd name="connsiteX61" fmla="*/ 419100 w 1028700"/>
                    <a:gd name="connsiteY61" fmla="*/ 673100 h 914400"/>
                    <a:gd name="connsiteX62" fmla="*/ 381000 w 1028700"/>
                    <a:gd name="connsiteY62" fmla="*/ 660400 h 914400"/>
                    <a:gd name="connsiteX63" fmla="*/ 342900 w 1028700"/>
                    <a:gd name="connsiteY63" fmla="*/ 609600 h 914400"/>
                    <a:gd name="connsiteX64" fmla="*/ 266700 w 1028700"/>
                    <a:gd name="connsiteY64" fmla="*/ 660400 h 914400"/>
                    <a:gd name="connsiteX65" fmla="*/ 215900 w 1028700"/>
                    <a:gd name="connsiteY65" fmla="*/ 723900 h 914400"/>
                    <a:gd name="connsiteX66" fmla="*/ 177800 w 1028700"/>
                    <a:gd name="connsiteY66" fmla="*/ 698500 h 914400"/>
                    <a:gd name="connsiteX67" fmla="*/ 101600 w 1028700"/>
                    <a:gd name="connsiteY67" fmla="*/ 685800 h 914400"/>
                    <a:gd name="connsiteX68" fmla="*/ 63500 w 1028700"/>
                    <a:gd name="connsiteY68" fmla="*/ 647700 h 914400"/>
                    <a:gd name="connsiteX69" fmla="*/ 50800 w 1028700"/>
                    <a:gd name="connsiteY69" fmla="*/ 609600 h 914400"/>
                    <a:gd name="connsiteX70" fmla="*/ 25400 w 1028700"/>
                    <a:gd name="connsiteY70" fmla="*/ 558800 h 914400"/>
                    <a:gd name="connsiteX71" fmla="*/ 0 w 1028700"/>
                    <a:gd name="connsiteY71" fmla="*/ 482600 h 914400"/>
                    <a:gd name="connsiteX72" fmla="*/ 12700 w 1028700"/>
                    <a:gd name="connsiteY72" fmla="*/ 444500 h 914400"/>
                    <a:gd name="connsiteX73" fmla="*/ 25400 w 1028700"/>
                    <a:gd name="connsiteY73" fmla="*/ 482600 h 914400"/>
                    <a:gd name="connsiteX74" fmla="*/ 38100 w 1028700"/>
                    <a:gd name="connsiteY74" fmla="*/ 558800 h 914400"/>
                    <a:gd name="connsiteX75" fmla="*/ 50800 w 1028700"/>
                    <a:gd name="connsiteY75" fmla="*/ 495300 h 914400"/>
                    <a:gd name="connsiteX76" fmla="*/ 38100 w 1028700"/>
                    <a:gd name="connsiteY76" fmla="*/ 533400 h 914400"/>
                    <a:gd name="connsiteX77" fmla="*/ 12700 w 1028700"/>
                    <a:gd name="connsiteY77" fmla="*/ 635000 h 914400"/>
                    <a:gd name="connsiteX78" fmla="*/ 38100 w 1028700"/>
                    <a:gd name="connsiteY78" fmla="*/ 673100 h 914400"/>
                    <a:gd name="connsiteX79" fmla="*/ 50800 w 1028700"/>
                    <a:gd name="connsiteY79" fmla="*/ 711200 h 914400"/>
                    <a:gd name="connsiteX80" fmla="*/ 88900 w 1028700"/>
                    <a:gd name="connsiteY80" fmla="*/ 736600 h 914400"/>
                    <a:gd name="connsiteX81" fmla="*/ 139700 w 1028700"/>
                    <a:gd name="connsiteY81" fmla="*/ 812800 h 914400"/>
                    <a:gd name="connsiteX82" fmla="*/ 215900 w 1028700"/>
                    <a:gd name="connsiteY82" fmla="*/ 876300 h 914400"/>
                    <a:gd name="connsiteX83" fmla="*/ 241300 w 1028700"/>
                    <a:gd name="connsiteY83" fmla="*/ 914400 h 914400"/>
                    <a:gd name="connsiteX84" fmla="*/ 495300 w 1028700"/>
                    <a:gd name="connsiteY84" fmla="*/ 901700 h 914400"/>
                    <a:gd name="connsiteX85" fmla="*/ 736600 w 1028700"/>
                    <a:gd name="connsiteY85" fmla="*/ 876300 h 914400"/>
                    <a:gd name="connsiteX86" fmla="*/ 774700 w 1028700"/>
                    <a:gd name="connsiteY86" fmla="*/ 850900 h 914400"/>
                    <a:gd name="connsiteX87" fmla="*/ 876300 w 1028700"/>
                    <a:gd name="connsiteY87" fmla="*/ 825500 h 914400"/>
                    <a:gd name="connsiteX88" fmla="*/ 952500 w 1028700"/>
                    <a:gd name="connsiteY88" fmla="*/ 800100 h 914400"/>
                    <a:gd name="connsiteX89" fmla="*/ 1016000 w 1028700"/>
                    <a:gd name="connsiteY89" fmla="*/ 723900 h 914400"/>
                    <a:gd name="connsiteX90" fmla="*/ 1028700 w 1028700"/>
                    <a:gd name="connsiteY90" fmla="*/ 685800 h 914400"/>
                    <a:gd name="connsiteX91" fmla="*/ 1016000 w 1028700"/>
                    <a:gd name="connsiteY91" fmla="*/ 609600 h 914400"/>
                    <a:gd name="connsiteX92" fmla="*/ 927100 w 1028700"/>
                    <a:gd name="connsiteY92" fmla="*/ 546100 h 914400"/>
                    <a:gd name="connsiteX93" fmla="*/ 863600 w 1028700"/>
                    <a:gd name="connsiteY93" fmla="*/ 533400 h 914400"/>
                    <a:gd name="connsiteX94" fmla="*/ 787400 w 1028700"/>
                    <a:gd name="connsiteY94" fmla="*/ 508000 h 914400"/>
                    <a:gd name="connsiteX95" fmla="*/ 800100 w 1028700"/>
                    <a:gd name="connsiteY95" fmla="*/ 469900 h 914400"/>
                    <a:gd name="connsiteX96" fmla="*/ 927100 w 1028700"/>
                    <a:gd name="connsiteY96" fmla="*/ 431800 h 914400"/>
                    <a:gd name="connsiteX97" fmla="*/ 965200 w 1028700"/>
                    <a:gd name="connsiteY97" fmla="*/ 381000 h 914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</a:cxnLst>
                  <a:rect l="l" t="t" r="r" b="b"/>
                  <a:pathLst>
                    <a:path w="1028700" h="914400">
                      <a:moveTo>
                        <a:pt x="660400" y="165100"/>
                      </a:moveTo>
                      <a:cubicBezTo>
                        <a:pt x="681567" y="177800"/>
                        <a:pt x="700861" y="194339"/>
                        <a:pt x="723900" y="203200"/>
                      </a:cubicBezTo>
                      <a:cubicBezTo>
                        <a:pt x="756482" y="215732"/>
                        <a:pt x="825500" y="228600"/>
                        <a:pt x="825500" y="228600"/>
                      </a:cubicBezTo>
                      <a:cubicBezTo>
                        <a:pt x="849760" y="220513"/>
                        <a:pt x="895562" y="211557"/>
                        <a:pt x="901700" y="177800"/>
                      </a:cubicBezTo>
                      <a:cubicBezTo>
                        <a:pt x="909790" y="133303"/>
                        <a:pt x="897788" y="72288"/>
                        <a:pt x="863600" y="38100"/>
                      </a:cubicBezTo>
                      <a:cubicBezTo>
                        <a:pt x="834365" y="8865"/>
                        <a:pt x="813563" y="9716"/>
                        <a:pt x="774700" y="0"/>
                      </a:cubicBezTo>
                      <a:cubicBezTo>
                        <a:pt x="740833" y="4233"/>
                        <a:pt x="704289" y="-1162"/>
                        <a:pt x="673100" y="12700"/>
                      </a:cubicBezTo>
                      <a:cubicBezTo>
                        <a:pt x="660867" y="18137"/>
                        <a:pt x="664078" y="37928"/>
                        <a:pt x="660400" y="50800"/>
                      </a:cubicBezTo>
                      <a:cubicBezTo>
                        <a:pt x="655605" y="67583"/>
                        <a:pt x="655506" y="85988"/>
                        <a:pt x="647700" y="101600"/>
                      </a:cubicBezTo>
                      <a:cubicBezTo>
                        <a:pt x="634048" y="128904"/>
                        <a:pt x="596900" y="177800"/>
                        <a:pt x="596900" y="177800"/>
                      </a:cubicBezTo>
                      <a:cubicBezTo>
                        <a:pt x="592667" y="203200"/>
                        <a:pt x="606710" y="241495"/>
                        <a:pt x="584200" y="254000"/>
                      </a:cubicBezTo>
                      <a:cubicBezTo>
                        <a:pt x="532460" y="282744"/>
                        <a:pt x="481926" y="240851"/>
                        <a:pt x="444500" y="215900"/>
                      </a:cubicBezTo>
                      <a:cubicBezTo>
                        <a:pt x="436033" y="203200"/>
                        <a:pt x="425926" y="191452"/>
                        <a:pt x="419100" y="177800"/>
                      </a:cubicBezTo>
                      <a:cubicBezTo>
                        <a:pt x="413113" y="165826"/>
                        <a:pt x="419787" y="139700"/>
                        <a:pt x="406400" y="139700"/>
                      </a:cubicBezTo>
                      <a:cubicBezTo>
                        <a:pt x="393013" y="139700"/>
                        <a:pt x="404153" y="169437"/>
                        <a:pt x="393700" y="177800"/>
                      </a:cubicBezTo>
                      <a:cubicBezTo>
                        <a:pt x="380070" y="188704"/>
                        <a:pt x="359833" y="186267"/>
                        <a:pt x="342900" y="190500"/>
                      </a:cubicBezTo>
                      <a:cubicBezTo>
                        <a:pt x="438665" y="222422"/>
                        <a:pt x="342900" y="179361"/>
                        <a:pt x="342900" y="228600"/>
                      </a:cubicBezTo>
                      <a:cubicBezTo>
                        <a:pt x="342900" y="241987"/>
                        <a:pt x="368300" y="237067"/>
                        <a:pt x="381000" y="241300"/>
                      </a:cubicBezTo>
                      <a:cubicBezTo>
                        <a:pt x="364067" y="245533"/>
                        <a:pt x="343830" y="243096"/>
                        <a:pt x="330200" y="254000"/>
                      </a:cubicBezTo>
                      <a:cubicBezTo>
                        <a:pt x="319747" y="262363"/>
                        <a:pt x="308034" y="282634"/>
                        <a:pt x="317500" y="292100"/>
                      </a:cubicBezTo>
                      <a:cubicBezTo>
                        <a:pt x="326966" y="301566"/>
                        <a:pt x="342900" y="283633"/>
                        <a:pt x="355600" y="279400"/>
                      </a:cubicBezTo>
                      <a:cubicBezTo>
                        <a:pt x="359833" y="266700"/>
                        <a:pt x="368300" y="227913"/>
                        <a:pt x="368300" y="241300"/>
                      </a:cubicBezTo>
                      <a:cubicBezTo>
                        <a:pt x="368300" y="267050"/>
                        <a:pt x="366058" y="293969"/>
                        <a:pt x="355600" y="317500"/>
                      </a:cubicBezTo>
                      <a:cubicBezTo>
                        <a:pt x="348306" y="333913"/>
                        <a:pt x="330200" y="342900"/>
                        <a:pt x="317500" y="355600"/>
                      </a:cubicBezTo>
                      <a:cubicBezTo>
                        <a:pt x="313267" y="372533"/>
                        <a:pt x="315704" y="392770"/>
                        <a:pt x="304800" y="406400"/>
                      </a:cubicBezTo>
                      <a:cubicBezTo>
                        <a:pt x="296437" y="416853"/>
                        <a:pt x="277153" y="410737"/>
                        <a:pt x="266700" y="419100"/>
                      </a:cubicBezTo>
                      <a:cubicBezTo>
                        <a:pt x="254781" y="428635"/>
                        <a:pt x="249767" y="444500"/>
                        <a:pt x="241300" y="457200"/>
                      </a:cubicBezTo>
                      <a:lnTo>
                        <a:pt x="266700" y="533400"/>
                      </a:lnTo>
                      <a:cubicBezTo>
                        <a:pt x="281348" y="577343"/>
                        <a:pt x="271544" y="573922"/>
                        <a:pt x="317500" y="596900"/>
                      </a:cubicBezTo>
                      <a:cubicBezTo>
                        <a:pt x="329474" y="602887"/>
                        <a:pt x="342900" y="605367"/>
                        <a:pt x="355600" y="609600"/>
                      </a:cubicBezTo>
                      <a:cubicBezTo>
                        <a:pt x="436016" y="589496"/>
                        <a:pt x="391877" y="606582"/>
                        <a:pt x="482600" y="546100"/>
                      </a:cubicBezTo>
                      <a:lnTo>
                        <a:pt x="520700" y="520700"/>
                      </a:lnTo>
                      <a:lnTo>
                        <a:pt x="558800" y="495300"/>
                      </a:lnTo>
                      <a:cubicBezTo>
                        <a:pt x="563033" y="465667"/>
                        <a:pt x="550333" y="427567"/>
                        <a:pt x="571500" y="406400"/>
                      </a:cubicBezTo>
                      <a:cubicBezTo>
                        <a:pt x="592667" y="385233"/>
                        <a:pt x="631047" y="399571"/>
                        <a:pt x="660400" y="393700"/>
                      </a:cubicBezTo>
                      <a:cubicBezTo>
                        <a:pt x="673527" y="391075"/>
                        <a:pt x="685800" y="385233"/>
                        <a:pt x="698500" y="381000"/>
                      </a:cubicBezTo>
                      <a:cubicBezTo>
                        <a:pt x="685800" y="376767"/>
                        <a:pt x="668181" y="379193"/>
                        <a:pt x="660400" y="368300"/>
                      </a:cubicBezTo>
                      <a:cubicBezTo>
                        <a:pt x="648508" y="351651"/>
                        <a:pt x="629089" y="268457"/>
                        <a:pt x="622300" y="241300"/>
                      </a:cubicBezTo>
                      <a:cubicBezTo>
                        <a:pt x="708265" y="212645"/>
                        <a:pt x="676955" y="207930"/>
                        <a:pt x="749300" y="228600"/>
                      </a:cubicBezTo>
                      <a:cubicBezTo>
                        <a:pt x="762172" y="232278"/>
                        <a:pt x="774700" y="237067"/>
                        <a:pt x="787400" y="241300"/>
                      </a:cubicBezTo>
                      <a:cubicBezTo>
                        <a:pt x="800242" y="260563"/>
                        <a:pt x="825500" y="291210"/>
                        <a:pt x="825500" y="317500"/>
                      </a:cubicBezTo>
                      <a:cubicBezTo>
                        <a:pt x="825500" y="370363"/>
                        <a:pt x="808139" y="364922"/>
                        <a:pt x="787400" y="406400"/>
                      </a:cubicBezTo>
                      <a:cubicBezTo>
                        <a:pt x="781413" y="418374"/>
                        <a:pt x="778933" y="431800"/>
                        <a:pt x="774700" y="444500"/>
                      </a:cubicBezTo>
                      <a:cubicBezTo>
                        <a:pt x="783167" y="465667"/>
                        <a:pt x="792095" y="486654"/>
                        <a:pt x="800100" y="508000"/>
                      </a:cubicBezTo>
                      <a:cubicBezTo>
                        <a:pt x="804800" y="520535"/>
                        <a:pt x="817772" y="533671"/>
                        <a:pt x="812800" y="546100"/>
                      </a:cubicBezTo>
                      <a:cubicBezTo>
                        <a:pt x="807131" y="560272"/>
                        <a:pt x="787400" y="563033"/>
                        <a:pt x="774700" y="571500"/>
                      </a:cubicBezTo>
                      <a:cubicBezTo>
                        <a:pt x="716474" y="658839"/>
                        <a:pt x="752860" y="657353"/>
                        <a:pt x="685800" y="635000"/>
                      </a:cubicBezTo>
                      <a:cubicBezTo>
                        <a:pt x="681567" y="647700"/>
                        <a:pt x="665068" y="662390"/>
                        <a:pt x="673100" y="673100"/>
                      </a:cubicBezTo>
                      <a:cubicBezTo>
                        <a:pt x="720940" y="736887"/>
                        <a:pt x="730611" y="665667"/>
                        <a:pt x="736600" y="647700"/>
                      </a:cubicBezTo>
                      <a:cubicBezTo>
                        <a:pt x="765630" y="734791"/>
                        <a:pt x="731349" y="626697"/>
                        <a:pt x="762000" y="749300"/>
                      </a:cubicBezTo>
                      <a:cubicBezTo>
                        <a:pt x="765247" y="762287"/>
                        <a:pt x="771022" y="774528"/>
                        <a:pt x="774700" y="787400"/>
                      </a:cubicBezTo>
                      <a:cubicBezTo>
                        <a:pt x="779495" y="804183"/>
                        <a:pt x="783167" y="821267"/>
                        <a:pt x="787400" y="838200"/>
                      </a:cubicBezTo>
                      <a:cubicBezTo>
                        <a:pt x="783167" y="795867"/>
                        <a:pt x="789239" y="751183"/>
                        <a:pt x="774700" y="711200"/>
                      </a:cubicBezTo>
                      <a:cubicBezTo>
                        <a:pt x="770125" y="698619"/>
                        <a:pt x="749987" y="698500"/>
                        <a:pt x="736600" y="698500"/>
                      </a:cubicBezTo>
                      <a:cubicBezTo>
                        <a:pt x="689841" y="698500"/>
                        <a:pt x="643467" y="706967"/>
                        <a:pt x="596900" y="711200"/>
                      </a:cubicBezTo>
                      <a:cubicBezTo>
                        <a:pt x="579967" y="736600"/>
                        <a:pt x="555753" y="758440"/>
                        <a:pt x="546100" y="787400"/>
                      </a:cubicBezTo>
                      <a:cubicBezTo>
                        <a:pt x="541867" y="800100"/>
                        <a:pt x="541763" y="815047"/>
                        <a:pt x="533400" y="825500"/>
                      </a:cubicBezTo>
                      <a:cubicBezTo>
                        <a:pt x="523865" y="837419"/>
                        <a:pt x="508000" y="842433"/>
                        <a:pt x="495300" y="850900"/>
                      </a:cubicBezTo>
                      <a:cubicBezTo>
                        <a:pt x="486833" y="838200"/>
                        <a:pt x="475913" y="826829"/>
                        <a:pt x="469900" y="812800"/>
                      </a:cubicBezTo>
                      <a:cubicBezTo>
                        <a:pt x="448970" y="763963"/>
                        <a:pt x="466542" y="733975"/>
                        <a:pt x="444500" y="800100"/>
                      </a:cubicBezTo>
                      <a:cubicBezTo>
                        <a:pt x="440267" y="787400"/>
                        <a:pt x="434425" y="775127"/>
                        <a:pt x="431800" y="762000"/>
                      </a:cubicBezTo>
                      <a:cubicBezTo>
                        <a:pt x="425929" y="732647"/>
                        <a:pt x="432487" y="699874"/>
                        <a:pt x="419100" y="673100"/>
                      </a:cubicBezTo>
                      <a:cubicBezTo>
                        <a:pt x="413113" y="661126"/>
                        <a:pt x="393700" y="664633"/>
                        <a:pt x="381000" y="660400"/>
                      </a:cubicBezTo>
                      <a:cubicBezTo>
                        <a:pt x="368300" y="643467"/>
                        <a:pt x="364067" y="609600"/>
                        <a:pt x="342900" y="609600"/>
                      </a:cubicBezTo>
                      <a:cubicBezTo>
                        <a:pt x="312373" y="609600"/>
                        <a:pt x="266700" y="660400"/>
                        <a:pt x="266700" y="660400"/>
                      </a:cubicBezTo>
                      <a:cubicBezTo>
                        <a:pt x="258770" y="684190"/>
                        <a:pt x="254197" y="723900"/>
                        <a:pt x="215900" y="723900"/>
                      </a:cubicBezTo>
                      <a:cubicBezTo>
                        <a:pt x="200636" y="723900"/>
                        <a:pt x="192280" y="703327"/>
                        <a:pt x="177800" y="698500"/>
                      </a:cubicBezTo>
                      <a:cubicBezTo>
                        <a:pt x="153371" y="690357"/>
                        <a:pt x="127000" y="690033"/>
                        <a:pt x="101600" y="685800"/>
                      </a:cubicBezTo>
                      <a:cubicBezTo>
                        <a:pt x="88900" y="673100"/>
                        <a:pt x="73463" y="662644"/>
                        <a:pt x="63500" y="647700"/>
                      </a:cubicBezTo>
                      <a:cubicBezTo>
                        <a:pt x="56074" y="636561"/>
                        <a:pt x="56073" y="621905"/>
                        <a:pt x="50800" y="609600"/>
                      </a:cubicBezTo>
                      <a:cubicBezTo>
                        <a:pt x="43342" y="592199"/>
                        <a:pt x="32431" y="576378"/>
                        <a:pt x="25400" y="558800"/>
                      </a:cubicBezTo>
                      <a:cubicBezTo>
                        <a:pt x="15456" y="533941"/>
                        <a:pt x="0" y="482600"/>
                        <a:pt x="0" y="482600"/>
                      </a:cubicBezTo>
                      <a:cubicBezTo>
                        <a:pt x="4233" y="469900"/>
                        <a:pt x="-687" y="444500"/>
                        <a:pt x="12700" y="444500"/>
                      </a:cubicBezTo>
                      <a:cubicBezTo>
                        <a:pt x="26087" y="444500"/>
                        <a:pt x="22496" y="469532"/>
                        <a:pt x="25400" y="482600"/>
                      </a:cubicBezTo>
                      <a:cubicBezTo>
                        <a:pt x="30986" y="507737"/>
                        <a:pt x="33867" y="533400"/>
                        <a:pt x="38100" y="558800"/>
                      </a:cubicBezTo>
                      <a:cubicBezTo>
                        <a:pt x="42333" y="537633"/>
                        <a:pt x="50800" y="516886"/>
                        <a:pt x="50800" y="495300"/>
                      </a:cubicBezTo>
                      <a:cubicBezTo>
                        <a:pt x="50800" y="481913"/>
                        <a:pt x="41347" y="520413"/>
                        <a:pt x="38100" y="533400"/>
                      </a:cubicBezTo>
                      <a:lnTo>
                        <a:pt x="12700" y="635000"/>
                      </a:lnTo>
                      <a:cubicBezTo>
                        <a:pt x="21167" y="647700"/>
                        <a:pt x="31274" y="659448"/>
                        <a:pt x="38100" y="673100"/>
                      </a:cubicBezTo>
                      <a:cubicBezTo>
                        <a:pt x="44087" y="685074"/>
                        <a:pt x="42437" y="700747"/>
                        <a:pt x="50800" y="711200"/>
                      </a:cubicBezTo>
                      <a:cubicBezTo>
                        <a:pt x="60335" y="723119"/>
                        <a:pt x="76200" y="728133"/>
                        <a:pt x="88900" y="736600"/>
                      </a:cubicBezTo>
                      <a:cubicBezTo>
                        <a:pt x="105833" y="762000"/>
                        <a:pt x="114300" y="795867"/>
                        <a:pt x="139700" y="812800"/>
                      </a:cubicBezTo>
                      <a:cubicBezTo>
                        <a:pt x="177162" y="837775"/>
                        <a:pt x="185342" y="839630"/>
                        <a:pt x="215900" y="876300"/>
                      </a:cubicBezTo>
                      <a:cubicBezTo>
                        <a:pt x="225671" y="888026"/>
                        <a:pt x="232833" y="901700"/>
                        <a:pt x="241300" y="914400"/>
                      </a:cubicBezTo>
                      <a:lnTo>
                        <a:pt x="495300" y="901700"/>
                      </a:lnTo>
                      <a:cubicBezTo>
                        <a:pt x="692948" y="890406"/>
                        <a:pt x="626875" y="903731"/>
                        <a:pt x="736600" y="876300"/>
                      </a:cubicBezTo>
                      <a:cubicBezTo>
                        <a:pt x="749300" y="867833"/>
                        <a:pt x="761048" y="857726"/>
                        <a:pt x="774700" y="850900"/>
                      </a:cubicBezTo>
                      <a:cubicBezTo>
                        <a:pt x="805528" y="835486"/>
                        <a:pt x="844419" y="834195"/>
                        <a:pt x="876300" y="825500"/>
                      </a:cubicBezTo>
                      <a:cubicBezTo>
                        <a:pt x="902131" y="818455"/>
                        <a:pt x="952500" y="800100"/>
                        <a:pt x="952500" y="800100"/>
                      </a:cubicBezTo>
                      <a:cubicBezTo>
                        <a:pt x="980587" y="772013"/>
                        <a:pt x="998319" y="759263"/>
                        <a:pt x="1016000" y="723900"/>
                      </a:cubicBezTo>
                      <a:cubicBezTo>
                        <a:pt x="1021987" y="711926"/>
                        <a:pt x="1024467" y="698500"/>
                        <a:pt x="1028700" y="685800"/>
                      </a:cubicBezTo>
                      <a:cubicBezTo>
                        <a:pt x="1024467" y="660400"/>
                        <a:pt x="1026458" y="633131"/>
                        <a:pt x="1016000" y="609600"/>
                      </a:cubicBezTo>
                      <a:cubicBezTo>
                        <a:pt x="1003607" y="581717"/>
                        <a:pt x="952755" y="554652"/>
                        <a:pt x="927100" y="546100"/>
                      </a:cubicBezTo>
                      <a:cubicBezTo>
                        <a:pt x="906622" y="539274"/>
                        <a:pt x="884425" y="539080"/>
                        <a:pt x="863600" y="533400"/>
                      </a:cubicBezTo>
                      <a:cubicBezTo>
                        <a:pt x="837769" y="526355"/>
                        <a:pt x="787400" y="508000"/>
                        <a:pt x="787400" y="508000"/>
                      </a:cubicBezTo>
                      <a:cubicBezTo>
                        <a:pt x="791633" y="495300"/>
                        <a:pt x="789207" y="477681"/>
                        <a:pt x="800100" y="469900"/>
                      </a:cubicBezTo>
                      <a:cubicBezTo>
                        <a:pt x="816749" y="458008"/>
                        <a:pt x="899943" y="438589"/>
                        <a:pt x="927100" y="431800"/>
                      </a:cubicBezTo>
                      <a:cubicBezTo>
                        <a:pt x="955821" y="388719"/>
                        <a:pt x="941707" y="404493"/>
                        <a:pt x="965200" y="381000"/>
                      </a:cubicBezTo>
                    </a:path>
                  </a:pathLst>
                </a:custGeom>
                <a:noFill/>
                <a:ln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600"/>
                </a:p>
              </p:txBody>
            </p:sp>
          </p:grpSp>
        </p:grpSp>
        <p:grpSp>
          <p:nvGrpSpPr>
            <p:cNvPr id="7" name="Group 6"/>
            <p:cNvGrpSpPr/>
            <p:nvPr/>
          </p:nvGrpSpPr>
          <p:grpSpPr>
            <a:xfrm>
              <a:off x="5803920" y="4608144"/>
              <a:ext cx="1923526" cy="146856"/>
              <a:chOff x="5642609" y="3075296"/>
              <a:chExt cx="1923526" cy="146856"/>
            </a:xfrm>
          </p:grpSpPr>
          <p:grpSp>
            <p:nvGrpSpPr>
              <p:cNvPr id="73" name="Group 72"/>
              <p:cNvGrpSpPr/>
              <p:nvPr/>
            </p:nvGrpSpPr>
            <p:grpSpPr>
              <a:xfrm>
                <a:off x="5642609" y="3075296"/>
                <a:ext cx="408826" cy="146856"/>
                <a:chOff x="6579087" y="2757203"/>
                <a:chExt cx="408826" cy="146856"/>
              </a:xfrm>
            </p:grpSpPr>
            <p:grpSp>
              <p:nvGrpSpPr>
                <p:cNvPr id="1134" name="Group 1133"/>
                <p:cNvGrpSpPr/>
                <p:nvPr/>
              </p:nvGrpSpPr>
              <p:grpSpPr>
                <a:xfrm>
                  <a:off x="6753724" y="2765804"/>
                  <a:ext cx="152522" cy="110656"/>
                  <a:chOff x="8144693" y="2524749"/>
                  <a:chExt cx="152522" cy="110656"/>
                </a:xfrm>
              </p:grpSpPr>
              <p:grpSp>
                <p:nvGrpSpPr>
                  <p:cNvPr id="1332" name="Group 1331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1334" name="Group 133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1341" name="Group 1340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1396" name="Oval 139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1397" name="Freeform 139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342" name="Group 1341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9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95" name="Flowchart: Connector 139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3" name="Group 1342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9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93" name="Flowchart: Connector 139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4" name="Group 134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9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91" name="Flowchart: Connector 139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5" name="Group 134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8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89" name="Flowchart: Connector 138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6" name="Group 1345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8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87" name="Flowchart: Connector 138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7" name="Group 134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8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85" name="Flowchart: Connector 138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8" name="Group 134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8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83" name="Flowchart: Connector 138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49" name="Group 134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8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81" name="Flowchart: Connector 138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0" name="Group 134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7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79" name="Flowchart: Connector 137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1" name="Group 135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7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77" name="Flowchart: Connector 137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2" name="Group 135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7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75" name="Flowchart: Connector 137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3" name="Group 135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7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73" name="Flowchart: Connector 137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4" name="Group 135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7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71" name="Flowchart: Connector 137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5" name="Group 135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6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69" name="Flowchart: Connector 13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6" name="Group 135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6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67" name="Flowchart: Connector 13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7" name="Group 135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6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65" name="Flowchart: Connector 136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8" name="Group 1357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6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63" name="Flowchart: Connector 136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359" name="Group 1358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6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61" name="Flowchart: Connector 136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335" name="Freeform 1334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336" name="Freeform 1335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337" name="Freeform 1336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338" name="Freeform 1337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339" name="Freeform 1338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340" name="Freeform 1339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1333" name="Freeform 1332"/>
                  <p:cNvSpPr>
                    <a:spLocks noChangeAspect="1"/>
                  </p:cNvSpPr>
                  <p:nvPr/>
                </p:nvSpPr>
                <p:spPr>
                  <a:xfrm rot="13140000">
                    <a:off x="8144693" y="2524749"/>
                    <a:ext cx="108000" cy="108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1135" name="Group 1134"/>
                <p:cNvGrpSpPr/>
                <p:nvPr/>
              </p:nvGrpSpPr>
              <p:grpSpPr>
                <a:xfrm>
                  <a:off x="6579087" y="2757203"/>
                  <a:ext cx="152975" cy="144000"/>
                  <a:chOff x="8144240" y="2509405"/>
                  <a:chExt cx="152975" cy="144000"/>
                </a:xfrm>
              </p:grpSpPr>
              <p:grpSp>
                <p:nvGrpSpPr>
                  <p:cNvPr id="1266" name="Group 1265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1268" name="Group 126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1275" name="Group 1274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1330" name="Oval 1329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1331" name="Freeform 133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276" name="Group 1275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2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29" name="Flowchart: Connector 132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77" name="Group 1276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2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27" name="Flowchart: Connector 132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78" name="Group 127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2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25" name="Flowchart: Connector 132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79" name="Group 127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2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23" name="Flowchart: Connector 132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0" name="Group 1279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2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21" name="Flowchart: Connector 132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1" name="Group 128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1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19" name="Flowchart: Connector 131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2" name="Group 128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1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17" name="Flowchart: Connector 131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3" name="Group 128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1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15" name="Flowchart: Connector 131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4" name="Group 128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1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13" name="Flowchart: Connector 131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5" name="Group 128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1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11" name="Flowchart: Connector 131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6" name="Group 128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0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09" name="Flowchart: Connector 13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7" name="Group 128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0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07" name="Flowchart: Connector 130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8" name="Group 128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0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05" name="Flowchart: Connector 13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89" name="Group 128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0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03" name="Flowchart: Connector 130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90" name="Group 128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30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301" name="Flowchart: Connector 130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91" name="Group 129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29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299" name="Flowchart: Connector 129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92" name="Group 1291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29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297" name="Flowchart: Connector 129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293" name="Group 1292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29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295" name="Flowchart: Connector 129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269" name="Freeform 1268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270" name="Freeform 1269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271" name="Freeform 1270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272" name="Freeform 1271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273" name="Freeform 1272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274" name="Freeform 1273"/>
                    <p:cNvSpPr/>
                    <p:nvPr/>
                  </p:nvSpPr>
                  <p:spPr>
                    <a:xfrm rot="17100000" flipV="1">
                      <a:off x="941062" y="3520179"/>
                      <a:ext cx="198740" cy="143999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1267" name="Freeform 1266"/>
                  <p:cNvSpPr>
                    <a:spLocks noChangeAspect="1"/>
                  </p:cNvSpPr>
                  <p:nvPr/>
                </p:nvSpPr>
                <p:spPr>
                  <a:xfrm rot="7740000">
                    <a:off x="8144240" y="2509405"/>
                    <a:ext cx="144000" cy="144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1136" name="Group 1135"/>
                <p:cNvGrpSpPr>
                  <a:grpSpLocks noChangeAspect="1"/>
                </p:cNvGrpSpPr>
                <p:nvPr/>
              </p:nvGrpSpPr>
              <p:grpSpPr>
                <a:xfrm>
                  <a:off x="6879851" y="2775978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1202" name="Group 1201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209" name="Group 1208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264" name="Oval 126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265" name="Freeform 12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210" name="Group 120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6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63" name="Flowchart: Connector 12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1" name="Group 1210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6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61" name="Flowchart: Connector 126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2" name="Group 121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5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9" name="Flowchart: Connector 12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3" name="Group 121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5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7" name="Flowchart: Connector 12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4" name="Group 1213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5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5" name="Flowchart: Connector 12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5" name="Group 121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5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3" name="Flowchart: Connector 12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6" name="Group 121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5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1" name="Flowchart: Connector 12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7" name="Group 121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49" name="Flowchart: Connector 12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8" name="Group 121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47" name="Flowchart: Connector 12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19" name="Group 121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45" name="Flowchart: Connector 12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0" name="Group 121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43" name="Flowchart: Connector 12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1" name="Group 122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41" name="Flowchart: Connector 12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2" name="Group 122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3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9" name="Flowchart: Connector 12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3" name="Group 122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3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7" name="Flowchart: Connector 12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4" name="Group 122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3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5" name="Flowchart: Connector 12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5" name="Group 122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3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3" name="Flowchart: Connector 12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6" name="Group 122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3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1" name="Flowchart: Connector 12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227" name="Group 1226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2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29" name="Flowchart: Connector 12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203" name="Freeform 1202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204" name="Freeform 1203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205" name="Freeform 1204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206" name="Freeform 1205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207" name="Freeform 1206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208" name="Freeform 1207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grpSp>
              <p:nvGrpSpPr>
                <p:cNvPr id="1137" name="Group 1136"/>
                <p:cNvGrpSpPr>
                  <a:grpSpLocks noChangeAspect="1"/>
                </p:cNvGrpSpPr>
                <p:nvPr/>
              </p:nvGrpSpPr>
              <p:grpSpPr>
                <a:xfrm>
                  <a:off x="6711706" y="2796059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1138" name="Group 1137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145" name="Group 1144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200" name="Oval 11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201" name="Freeform 12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146" name="Group 114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9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9" name="Flowchart: Connector 1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47" name="Group 1146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9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7" name="Flowchart: Connector 11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48" name="Group 114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9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5" name="Flowchart: Connector 11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49" name="Group 114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9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3" name="Flowchart: Connector 11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0" name="Group 1149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9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1" name="Flowchart: Connector 11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1" name="Group 115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89" name="Flowchart: Connector 11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2" name="Group 115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87" name="Flowchart: Connector 118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3" name="Group 115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85" name="Flowchart: Connector 118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4" name="Group 115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83" name="Flowchart: Connector 118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5" name="Group 115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81" name="Flowchart: Connector 11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6" name="Group 115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7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9" name="Flowchart: Connector 11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7" name="Group 115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7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7" name="Flowchart: Connector 117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8" name="Group 115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7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5" name="Flowchart: Connector 11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59" name="Group 115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7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3" name="Flowchart: Connector 11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60" name="Group 115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7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1" name="Flowchart: Connector 11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61" name="Group 116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69" name="Flowchart: Connector 11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62" name="Group 1161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67" name="Flowchart: Connector 11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163" name="Group 1162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65" name="Flowchart: Connector 11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139" name="Freeform 1138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140" name="Freeform 1139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141" name="Freeform 1140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142" name="Freeform 1141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143" name="Freeform 1142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144" name="Freeform 1143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</p:grpSp>
          <p:grpSp>
            <p:nvGrpSpPr>
              <p:cNvPr id="74" name="Group 73"/>
              <p:cNvGrpSpPr/>
              <p:nvPr/>
            </p:nvGrpSpPr>
            <p:grpSpPr>
              <a:xfrm>
                <a:off x="6006996" y="3075296"/>
                <a:ext cx="423114" cy="146856"/>
                <a:chOff x="6564799" y="2757203"/>
                <a:chExt cx="423114" cy="146856"/>
              </a:xfrm>
            </p:grpSpPr>
            <p:grpSp>
              <p:nvGrpSpPr>
                <p:cNvPr id="870" name="Group 869"/>
                <p:cNvGrpSpPr/>
                <p:nvPr/>
              </p:nvGrpSpPr>
              <p:grpSpPr>
                <a:xfrm>
                  <a:off x="6753724" y="2765804"/>
                  <a:ext cx="152522" cy="110656"/>
                  <a:chOff x="8144693" y="2524749"/>
                  <a:chExt cx="152522" cy="110656"/>
                </a:xfrm>
              </p:grpSpPr>
              <p:grpSp>
                <p:nvGrpSpPr>
                  <p:cNvPr id="1068" name="Group 1067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1070" name="Group 106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1077" name="Group 1076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1132" name="Oval 1131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1133" name="Freeform 113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78" name="Group 1077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3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31" name="Flowchart: Connector 113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79" name="Group 1078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2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29" name="Flowchart: Connector 112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0" name="Group 107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2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27" name="Flowchart: Connector 112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1" name="Group 108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2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25" name="Flowchart: Connector 112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2" name="Group 1081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2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23" name="Flowchart: Connector 112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3" name="Group 108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2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21" name="Flowchart: Connector 112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4" name="Group 108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1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19" name="Flowchart: Connector 111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5" name="Group 108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1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17" name="Flowchart: Connector 111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6" name="Group 108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1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15" name="Flowchart: Connector 111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7" name="Group 108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1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13" name="Flowchart: Connector 111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8" name="Group 108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1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11" name="Flowchart: Connector 111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89" name="Group 108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0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09" name="Flowchart: Connector 11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0" name="Group 108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0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07" name="Flowchart: Connector 110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1" name="Group 109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0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05" name="Flowchart: Connector 11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2" name="Group 109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0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03" name="Flowchart: Connector 110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3" name="Group 109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10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101" name="Flowchart: Connector 110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4" name="Group 1093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9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99" name="Flowchart: Connector 109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95" name="Group 1094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9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97" name="Flowchart: Connector 109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071" name="Freeform 1070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72" name="Freeform 1071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73" name="Freeform 1072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74" name="Freeform 1073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75" name="Freeform 1074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76" name="Freeform 1075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1069" name="Freeform 1068"/>
                  <p:cNvSpPr>
                    <a:spLocks noChangeAspect="1"/>
                  </p:cNvSpPr>
                  <p:nvPr/>
                </p:nvSpPr>
                <p:spPr>
                  <a:xfrm rot="13140000">
                    <a:off x="8144693" y="2524749"/>
                    <a:ext cx="108000" cy="108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871" name="Group 870"/>
                <p:cNvGrpSpPr/>
                <p:nvPr/>
              </p:nvGrpSpPr>
              <p:grpSpPr>
                <a:xfrm>
                  <a:off x="6564799" y="2757203"/>
                  <a:ext cx="167263" cy="144000"/>
                  <a:chOff x="8129952" y="2509405"/>
                  <a:chExt cx="167263" cy="144000"/>
                </a:xfrm>
              </p:grpSpPr>
              <p:grpSp>
                <p:nvGrpSpPr>
                  <p:cNvPr id="1002" name="Group 1001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1004" name="Group 1003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1011" name="Group 1010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1066" name="Oval 1065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1067" name="Freeform 10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1012" name="Group 1011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6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65" name="Flowchart: Connector 106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3" name="Group 1012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6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63" name="Flowchart: Connector 106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4" name="Group 101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6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61" name="Flowchart: Connector 106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5" name="Group 101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5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59" name="Flowchart: Connector 105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6" name="Group 1015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5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57" name="Flowchart: Connector 105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7" name="Group 101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5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55" name="Flowchart: Connector 105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8" name="Group 101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5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53" name="Flowchart: Connector 105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19" name="Group 101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5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51" name="Flowchart: Connector 105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0" name="Group 101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4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49" name="Flowchart: Connector 104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1" name="Group 102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4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47" name="Flowchart: Connector 104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2" name="Group 102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4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45" name="Flowchart: Connector 104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3" name="Group 102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4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43" name="Flowchart: Connector 104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4" name="Group 102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4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41" name="Flowchart: Connector 104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5" name="Group 102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3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39" name="Flowchart: Connector 10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6" name="Group 102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3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37" name="Flowchart: Connector 103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7" name="Group 102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3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35" name="Flowchart: Connector 103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8" name="Group 1027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3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33" name="Flowchart: Connector 103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1029" name="Group 1028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103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1031" name="Flowchart: Connector 103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1005" name="Freeform 1004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06" name="Freeform 1005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07" name="Freeform 1006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08" name="Freeform 1007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09" name="Freeform 1008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1010" name="Freeform 1009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1003" name="Freeform 1002"/>
                  <p:cNvSpPr>
                    <a:spLocks noChangeAspect="1"/>
                  </p:cNvSpPr>
                  <p:nvPr/>
                </p:nvSpPr>
                <p:spPr>
                  <a:xfrm rot="7740000">
                    <a:off x="8129952" y="2509405"/>
                    <a:ext cx="144000" cy="144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872" name="Group 871"/>
                <p:cNvGrpSpPr>
                  <a:grpSpLocks noChangeAspect="1"/>
                </p:cNvGrpSpPr>
                <p:nvPr/>
              </p:nvGrpSpPr>
              <p:grpSpPr>
                <a:xfrm>
                  <a:off x="6879851" y="2775978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938" name="Group 937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945" name="Group 944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000" name="Oval 99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001" name="Freeform 10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46" name="Group 94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9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99" name="Flowchart: Connector 9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47" name="Group 946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9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97" name="Flowchart: Connector 9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48" name="Group 94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9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95" name="Flowchart: Connector 9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49" name="Group 94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9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93" name="Flowchart: Connector 9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0" name="Group 949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9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91" name="Flowchart: Connector 9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1" name="Group 95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8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89" name="Flowchart: Connector 9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2" name="Group 95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8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87" name="Flowchart: Connector 98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3" name="Group 95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8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85" name="Flowchart: Connector 98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4" name="Group 95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8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83" name="Flowchart: Connector 98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5" name="Group 95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8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81" name="Flowchart: Connector 9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6" name="Group 95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7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79" name="Flowchart: Connector 9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7" name="Group 95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7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77" name="Flowchart: Connector 97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8" name="Group 95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7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75" name="Flowchart: Connector 9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9" name="Group 95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7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73" name="Flowchart: Connector 9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60" name="Group 95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7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71" name="Flowchart: Connector 9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61" name="Group 96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69" name="Flowchart: Connector 9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62" name="Group 961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67" name="Flowchart: Connector 9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63" name="Group 962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65" name="Flowchart: Connector 9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939" name="Freeform 938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940" name="Freeform 939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941" name="Freeform 940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942" name="Freeform 941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943" name="Freeform 942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944" name="Freeform 943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grpSp>
              <p:nvGrpSpPr>
                <p:cNvPr id="873" name="Group 872"/>
                <p:cNvGrpSpPr>
                  <a:grpSpLocks noChangeAspect="1"/>
                </p:cNvGrpSpPr>
                <p:nvPr/>
              </p:nvGrpSpPr>
              <p:grpSpPr>
                <a:xfrm>
                  <a:off x="6711706" y="2796059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874" name="Group 873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881" name="Group 880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936" name="Oval 93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937" name="Freeform 9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882" name="Group 881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3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35" name="Flowchart: Connector 9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3" name="Group 882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3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33" name="Flowchart: Connector 9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4" name="Group 88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3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31" name="Flowchart: Connector 9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5" name="Group 88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2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29" name="Flowchart: Connector 9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6" name="Group 885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2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27" name="Flowchart: Connector 9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7" name="Group 88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2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25" name="Flowchart: Connector 9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8" name="Group 88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2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23" name="Flowchart: Connector 9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89" name="Group 88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2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21" name="Flowchart: Connector 9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0" name="Group 88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1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19" name="Flowchart: Connector 9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1" name="Group 89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1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17" name="Flowchart: Connector 91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2" name="Group 89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1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15" name="Flowchart: Connector 9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3" name="Group 89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1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13" name="Flowchart: Connector 91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4" name="Group 89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1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11" name="Flowchart: Connector 91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5" name="Group 89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0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09" name="Flowchart: Connector 9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6" name="Group 89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0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07" name="Flowchart: Connector 9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7" name="Group 89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0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05" name="Flowchart: Connector 9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8" name="Group 897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0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03" name="Flowchart: Connector 9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899" name="Group 898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90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901" name="Flowchart: Connector 9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875" name="Freeform 874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76" name="Freeform 875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77" name="Freeform 876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78" name="Freeform 877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79" name="Freeform 878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80" name="Freeform 879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</p:grpSp>
          <p:grpSp>
            <p:nvGrpSpPr>
              <p:cNvPr id="75" name="Group 74"/>
              <p:cNvGrpSpPr/>
              <p:nvPr/>
            </p:nvGrpSpPr>
            <p:grpSpPr>
              <a:xfrm>
                <a:off x="6385671" y="3075296"/>
                <a:ext cx="423114" cy="146856"/>
                <a:chOff x="6564799" y="2757203"/>
                <a:chExt cx="423114" cy="146856"/>
              </a:xfrm>
            </p:grpSpPr>
            <p:grpSp>
              <p:nvGrpSpPr>
                <p:cNvPr id="606" name="Group 605"/>
                <p:cNvGrpSpPr/>
                <p:nvPr/>
              </p:nvGrpSpPr>
              <p:grpSpPr>
                <a:xfrm>
                  <a:off x="6753724" y="2765804"/>
                  <a:ext cx="152522" cy="110656"/>
                  <a:chOff x="8144693" y="2524749"/>
                  <a:chExt cx="152522" cy="110656"/>
                </a:xfrm>
              </p:grpSpPr>
              <p:grpSp>
                <p:nvGrpSpPr>
                  <p:cNvPr id="804" name="Group 803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806" name="Group 80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813" name="Group 812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868" name="Oval 86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869" name="Freeform 8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814" name="Group 813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6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67" name="Flowchart: Connector 8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15" name="Group 814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6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65" name="Flowchart: Connector 86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16" name="Group 81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6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63" name="Flowchart: Connector 86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17" name="Group 81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6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61" name="Flowchart: Connector 86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18" name="Group 817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5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59" name="Flowchart: Connector 85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19" name="Group 81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5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57" name="Flowchart: Connector 85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0" name="Group 81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5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55" name="Flowchart: Connector 85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1" name="Group 82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5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53" name="Flowchart: Connector 85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2" name="Group 82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5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51" name="Flowchart: Connector 85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3" name="Group 82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4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49" name="Flowchart: Connector 84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4" name="Group 82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4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47" name="Flowchart: Connector 84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5" name="Group 82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4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45" name="Flowchart: Connector 84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6" name="Group 82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4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43" name="Flowchart: Connector 84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7" name="Group 82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4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41" name="Flowchart: Connector 84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8" name="Group 82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3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39" name="Flowchart: Connector 8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29" name="Group 82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3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37" name="Flowchart: Connector 83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30" name="Group 829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3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35" name="Flowchart: Connector 83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831" name="Group 830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3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33" name="Flowchart: Connector 83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807" name="Freeform 806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808" name="Freeform 807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809" name="Freeform 808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810" name="Freeform 809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811" name="Freeform 810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812" name="Freeform 811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805" name="Freeform 804"/>
                  <p:cNvSpPr>
                    <a:spLocks noChangeAspect="1"/>
                  </p:cNvSpPr>
                  <p:nvPr/>
                </p:nvSpPr>
                <p:spPr>
                  <a:xfrm rot="13140000">
                    <a:off x="8144693" y="2524749"/>
                    <a:ext cx="108000" cy="108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607" name="Group 606"/>
                <p:cNvGrpSpPr/>
                <p:nvPr/>
              </p:nvGrpSpPr>
              <p:grpSpPr>
                <a:xfrm>
                  <a:off x="6564799" y="2757203"/>
                  <a:ext cx="167263" cy="144000"/>
                  <a:chOff x="8129952" y="2509405"/>
                  <a:chExt cx="167263" cy="144000"/>
                </a:xfrm>
              </p:grpSpPr>
              <p:grpSp>
                <p:nvGrpSpPr>
                  <p:cNvPr id="738" name="Group 737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740" name="Group 739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747" name="Group 746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802" name="Oval 801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803" name="Freeform 80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748" name="Group 747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80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801" name="Flowchart: Connector 80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49" name="Group 748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9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99" name="Flowchart: Connector 79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0" name="Group 74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9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97" name="Flowchart: Connector 79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1" name="Group 75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9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95" name="Flowchart: Connector 79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2" name="Group 751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9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93" name="Flowchart: Connector 79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3" name="Group 75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9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91" name="Flowchart: Connector 79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4" name="Group 75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8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89" name="Flowchart: Connector 78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5" name="Group 75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8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87" name="Flowchart: Connector 78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6" name="Group 75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8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85" name="Flowchart: Connector 78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7" name="Group 75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8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83" name="Flowchart: Connector 78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8" name="Group 75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8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81" name="Flowchart: Connector 78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59" name="Group 75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7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79" name="Flowchart: Connector 77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0" name="Group 75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7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77" name="Flowchart: Connector 77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1" name="Group 76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7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75" name="Flowchart: Connector 77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2" name="Group 76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7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73" name="Flowchart: Connector 77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3" name="Group 76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7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71" name="Flowchart: Connector 77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4" name="Group 763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6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69" name="Flowchart: Connector 7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765" name="Group 764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76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767" name="Flowchart: Connector 7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741" name="Freeform 740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742" name="Freeform 741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743" name="Freeform 742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744" name="Freeform 743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745" name="Freeform 744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746" name="Freeform 745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739" name="Freeform 738"/>
                  <p:cNvSpPr>
                    <a:spLocks noChangeAspect="1"/>
                  </p:cNvSpPr>
                  <p:nvPr/>
                </p:nvSpPr>
                <p:spPr>
                  <a:xfrm rot="7740000">
                    <a:off x="8129952" y="2509405"/>
                    <a:ext cx="144000" cy="144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608" name="Group 607"/>
                <p:cNvGrpSpPr>
                  <a:grpSpLocks noChangeAspect="1"/>
                </p:cNvGrpSpPr>
                <p:nvPr/>
              </p:nvGrpSpPr>
              <p:grpSpPr>
                <a:xfrm>
                  <a:off x="6879851" y="2775978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674" name="Group 673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681" name="Group 680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736" name="Oval 73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737" name="Freeform 7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682" name="Group 681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3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35" name="Flowchart: Connector 7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3" name="Group 682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3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33" name="Flowchart: Connector 7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4" name="Group 68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3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31" name="Flowchart: Connector 7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5" name="Group 68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2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29" name="Flowchart: Connector 7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6" name="Group 685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2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27" name="Flowchart: Connector 7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7" name="Group 68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2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25" name="Flowchart: Connector 7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8" name="Group 68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2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23" name="Flowchart: Connector 7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89" name="Group 68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2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21" name="Flowchart: Connector 7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0" name="Group 68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1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19" name="Flowchart: Connector 7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1" name="Group 69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1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17" name="Flowchart: Connector 71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2" name="Group 69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1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15" name="Flowchart: Connector 7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3" name="Group 69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1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13" name="Flowchart: Connector 71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4" name="Group 69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1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11" name="Flowchart: Connector 71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5" name="Group 69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0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09" name="Flowchart: Connector 7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6" name="Group 69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0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07" name="Flowchart: Connector 7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7" name="Group 69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0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05" name="Flowchart: Connector 7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8" name="Group 697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0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03" name="Flowchart: Connector 7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99" name="Group 698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70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701" name="Flowchart: Connector 7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675" name="Freeform 674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76" name="Freeform 675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77" name="Freeform 676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78" name="Freeform 677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79" name="Freeform 678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80" name="Freeform 679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grpSp>
              <p:nvGrpSpPr>
                <p:cNvPr id="609" name="Group 608"/>
                <p:cNvGrpSpPr>
                  <a:grpSpLocks noChangeAspect="1"/>
                </p:cNvGrpSpPr>
                <p:nvPr/>
              </p:nvGrpSpPr>
              <p:grpSpPr>
                <a:xfrm>
                  <a:off x="6711706" y="2796059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610" name="Group 609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617" name="Group 616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672" name="Oval 67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673" name="Freeform 6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618" name="Group 617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7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71" name="Flowchart: Connector 6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19" name="Group 618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69" name="Flowchart: Connector 6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0" name="Group 61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67" name="Flowchart: Connector 6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1" name="Group 62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65" name="Flowchart: Connector 6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2" name="Group 621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6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63" name="Flowchart: Connector 6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3" name="Group 62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6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61" name="Flowchart: Connector 66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4" name="Group 62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5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59" name="Flowchart: Connector 6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5" name="Group 62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5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57" name="Flowchart: Connector 6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6" name="Group 62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5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55" name="Flowchart: Connector 6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7" name="Group 62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5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53" name="Flowchart: Connector 6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8" name="Group 62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5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51" name="Flowchart: Connector 6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29" name="Group 62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4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49" name="Flowchart: Connector 6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0" name="Group 62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4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47" name="Flowchart: Connector 6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1" name="Group 63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4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45" name="Flowchart: Connector 6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2" name="Group 63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4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43" name="Flowchart: Connector 6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3" name="Group 63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4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41" name="Flowchart: Connector 6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4" name="Group 633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3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39" name="Flowchart: Connector 6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5" name="Group 634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63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637" name="Flowchart: Connector 6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611" name="Freeform 610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12" name="Freeform 611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13" name="Freeform 612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14" name="Freeform 613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15" name="Freeform 614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616" name="Freeform 615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</p:grpSp>
          <p:grpSp>
            <p:nvGrpSpPr>
              <p:cNvPr id="76" name="Group 75"/>
              <p:cNvGrpSpPr/>
              <p:nvPr/>
            </p:nvGrpSpPr>
            <p:grpSpPr>
              <a:xfrm>
                <a:off x="6764346" y="3075296"/>
                <a:ext cx="423114" cy="146856"/>
                <a:chOff x="6564799" y="2757203"/>
                <a:chExt cx="423114" cy="146856"/>
              </a:xfrm>
            </p:grpSpPr>
            <p:grpSp>
              <p:nvGrpSpPr>
                <p:cNvPr id="342" name="Group 341"/>
                <p:cNvGrpSpPr/>
                <p:nvPr/>
              </p:nvGrpSpPr>
              <p:grpSpPr>
                <a:xfrm>
                  <a:off x="6753724" y="2765804"/>
                  <a:ext cx="152522" cy="110656"/>
                  <a:chOff x="8144693" y="2524749"/>
                  <a:chExt cx="152522" cy="110656"/>
                </a:xfrm>
              </p:grpSpPr>
              <p:grpSp>
                <p:nvGrpSpPr>
                  <p:cNvPr id="540" name="Group 539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542" name="Group 54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549" name="Group 548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604" name="Oval 60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605" name="Freeform 6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550" name="Group 549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60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603" name="Flowchart: Connector 60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1" name="Group 550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60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601" name="Flowchart: Connector 60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2" name="Group 55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9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99" name="Flowchart: Connector 59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3" name="Group 55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9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97" name="Flowchart: Connector 59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4" name="Group 553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9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95" name="Flowchart: Connector 59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5" name="Group 55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9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93" name="Flowchart: Connector 59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6" name="Group 55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9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91" name="Flowchart: Connector 59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7" name="Group 55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8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89" name="Flowchart: Connector 58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8" name="Group 55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8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87" name="Flowchart: Connector 58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59" name="Group 55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8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85" name="Flowchart: Connector 58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0" name="Group 55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8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83" name="Flowchart: Connector 58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1" name="Group 56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8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81" name="Flowchart: Connector 58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2" name="Group 56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7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79" name="Flowchart: Connector 57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3" name="Group 56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7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77" name="Flowchart: Connector 57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4" name="Group 56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7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75" name="Flowchart: Connector 57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5" name="Group 56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7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73" name="Flowchart: Connector 57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6" name="Group 565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7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71" name="Flowchart: Connector 57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67" name="Group 566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6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69" name="Flowchart: Connector 5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543" name="Freeform 542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544" name="Freeform 543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545" name="Freeform 544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546" name="Freeform 545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547" name="Freeform 546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548" name="Freeform 547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541" name="Freeform 540"/>
                  <p:cNvSpPr>
                    <a:spLocks noChangeAspect="1"/>
                  </p:cNvSpPr>
                  <p:nvPr/>
                </p:nvSpPr>
                <p:spPr>
                  <a:xfrm rot="13140000">
                    <a:off x="8144693" y="2524749"/>
                    <a:ext cx="108000" cy="108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343" name="Group 342"/>
                <p:cNvGrpSpPr/>
                <p:nvPr/>
              </p:nvGrpSpPr>
              <p:grpSpPr>
                <a:xfrm>
                  <a:off x="6564799" y="2757203"/>
                  <a:ext cx="167263" cy="144000"/>
                  <a:chOff x="8129952" y="2509405"/>
                  <a:chExt cx="167263" cy="144000"/>
                </a:xfrm>
              </p:grpSpPr>
              <p:grpSp>
                <p:nvGrpSpPr>
                  <p:cNvPr id="474" name="Group 473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476" name="Group 475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483" name="Group 482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538" name="Oval 537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539" name="Freeform 5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484" name="Group 483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3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37" name="Flowchart: Connector 53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85" name="Group 484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3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35" name="Flowchart: Connector 53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86" name="Group 48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3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33" name="Flowchart: Connector 53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87" name="Group 48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3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31" name="Flowchart: Connector 53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88" name="Group 487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2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29" name="Flowchart: Connector 52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89" name="Group 48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2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27" name="Flowchart: Connector 52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0" name="Group 48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2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25" name="Flowchart: Connector 52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1" name="Group 49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2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23" name="Flowchart: Connector 52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2" name="Group 49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2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21" name="Flowchart: Connector 52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3" name="Group 49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1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19" name="Flowchart: Connector 51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4" name="Group 49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1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17" name="Flowchart: Connector 51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5" name="Group 49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1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15" name="Flowchart: Connector 51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6" name="Group 49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1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13" name="Flowchart: Connector 51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7" name="Group 49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1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11" name="Flowchart: Connector 51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8" name="Group 49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0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09" name="Flowchart: Connector 5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499" name="Group 49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0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07" name="Flowchart: Connector 50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00" name="Group 499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0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05" name="Flowchart: Connector 5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501" name="Group 500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50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503" name="Flowchart: Connector 50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477" name="Freeform 476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478" name="Freeform 477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479" name="Freeform 478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480" name="Freeform 479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481" name="Freeform 480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482" name="Freeform 481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475" name="Freeform 474"/>
                  <p:cNvSpPr>
                    <a:spLocks noChangeAspect="1"/>
                  </p:cNvSpPr>
                  <p:nvPr/>
                </p:nvSpPr>
                <p:spPr>
                  <a:xfrm rot="7740000">
                    <a:off x="8129952" y="2509405"/>
                    <a:ext cx="144000" cy="144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344" name="Group 343"/>
                <p:cNvGrpSpPr>
                  <a:grpSpLocks noChangeAspect="1"/>
                </p:cNvGrpSpPr>
                <p:nvPr/>
              </p:nvGrpSpPr>
              <p:grpSpPr>
                <a:xfrm>
                  <a:off x="6879851" y="2775978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410" name="Group 409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417" name="Group 416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472" name="Oval 47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473" name="Freeform 4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418" name="Group 417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7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71" name="Flowchart: Connector 47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19" name="Group 418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6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69" name="Flowchart: Connector 46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0" name="Group 41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6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67" name="Flowchart: Connector 46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1" name="Group 42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6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65" name="Flowchart: Connector 4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2" name="Group 421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6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63" name="Flowchart: Connector 4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3" name="Group 42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6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61" name="Flowchart: Connector 46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4" name="Group 42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5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59" name="Flowchart: Connector 4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5" name="Group 42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5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57" name="Flowchart: Connector 4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6" name="Group 42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5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55" name="Flowchart: Connector 4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7" name="Group 42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5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53" name="Flowchart: Connector 4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8" name="Group 42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5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51" name="Flowchart: Connector 4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29" name="Group 42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4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49" name="Flowchart: Connector 4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0" name="Group 42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4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47" name="Flowchart: Connector 44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1" name="Group 43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4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45" name="Flowchart: Connector 4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2" name="Group 43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4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43" name="Flowchart: Connector 4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3" name="Group 43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4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41" name="Flowchart: Connector 4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4" name="Group 433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3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39" name="Flowchart: Connector 4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435" name="Group 434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3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37" name="Flowchart: Connector 4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411" name="Freeform 410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412" name="Freeform 411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413" name="Freeform 412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414" name="Freeform 413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415" name="Freeform 414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416" name="Freeform 415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grpSp>
              <p:nvGrpSpPr>
                <p:cNvPr id="345" name="Group 344"/>
                <p:cNvGrpSpPr>
                  <a:grpSpLocks noChangeAspect="1"/>
                </p:cNvGrpSpPr>
                <p:nvPr/>
              </p:nvGrpSpPr>
              <p:grpSpPr>
                <a:xfrm>
                  <a:off x="6711706" y="2796059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346" name="Group 345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353" name="Group 352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408" name="Oval 40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409" name="Freeform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354" name="Group 353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0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07" name="Flowchart: Connector 4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55" name="Group 354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0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05" name="Flowchart: Connector 4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56" name="Group 35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0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03" name="Flowchart: Connector 4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57" name="Group 35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40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401" name="Flowchart: Connector 4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58" name="Group 357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9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99" name="Flowchart: Connector 3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59" name="Group 35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9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97" name="Flowchart: Connector 3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0" name="Group 35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9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95" name="Flowchart: Connector 3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1" name="Group 36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9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93" name="Flowchart: Connector 3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2" name="Group 36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9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91" name="Flowchart: Connector 3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3" name="Group 36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8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89" name="Flowchart: Connector 3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4" name="Group 36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8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87" name="Flowchart: Connector 38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5" name="Group 36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8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85" name="Flowchart: Connector 38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6" name="Group 36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8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83" name="Flowchart: Connector 38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7" name="Group 36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8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81" name="Flowchart: Connector 3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8" name="Group 36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7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79" name="Flowchart: Connector 3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69" name="Group 36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7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77" name="Flowchart: Connector 37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70" name="Group 36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7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75" name="Flowchart: Connector 3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71" name="Group 370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37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373" name="Flowchart: Connector 3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347" name="Freeform 346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348" name="Freeform 347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349" name="Freeform 348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350" name="Freeform 349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351" name="Freeform 350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352" name="Freeform 351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</p:grpSp>
          <p:grpSp>
            <p:nvGrpSpPr>
              <p:cNvPr id="77" name="Group 76"/>
              <p:cNvGrpSpPr/>
              <p:nvPr/>
            </p:nvGrpSpPr>
            <p:grpSpPr>
              <a:xfrm>
                <a:off x="7143021" y="3075296"/>
                <a:ext cx="423114" cy="146856"/>
                <a:chOff x="6564799" y="2757203"/>
                <a:chExt cx="423114" cy="146856"/>
              </a:xfrm>
            </p:grpSpPr>
            <p:grpSp>
              <p:nvGrpSpPr>
                <p:cNvPr id="78" name="Group 77"/>
                <p:cNvGrpSpPr/>
                <p:nvPr/>
              </p:nvGrpSpPr>
              <p:grpSpPr>
                <a:xfrm>
                  <a:off x="6753724" y="2765804"/>
                  <a:ext cx="152522" cy="110656"/>
                  <a:chOff x="8144693" y="2524749"/>
                  <a:chExt cx="152522" cy="110656"/>
                </a:xfrm>
              </p:grpSpPr>
              <p:grpSp>
                <p:nvGrpSpPr>
                  <p:cNvPr id="276" name="Group 275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278" name="Group 27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285" name="Group 284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340" name="Oval 339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341" name="Freeform 34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86" name="Group 285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3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39" name="Flowchart: Connector 3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87" name="Group 286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3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37" name="Flowchart: Connector 33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88" name="Group 28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3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35" name="Flowchart: Connector 33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89" name="Group 28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3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33" name="Flowchart: Connector 33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0" name="Group 289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3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31" name="Flowchart: Connector 33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1" name="Group 29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2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29" name="Flowchart: Connector 32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2" name="Group 29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2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27" name="Flowchart: Connector 32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3" name="Group 29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2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25" name="Flowchart: Connector 32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4" name="Group 29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2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23" name="Flowchart: Connector 32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5" name="Group 29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2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21" name="Flowchart: Connector 32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6" name="Group 29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1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19" name="Flowchart: Connector 31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7" name="Group 29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1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17" name="Flowchart: Connector 31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8" name="Group 29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1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15" name="Flowchart: Connector 31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99" name="Group 29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1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13" name="Flowchart: Connector 31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300" name="Group 29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1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11" name="Flowchart: Connector 31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301" name="Group 30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0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09" name="Flowchart: Connector 3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302" name="Group 301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0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07" name="Flowchart: Connector 30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303" name="Group 302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30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305" name="Flowchart: Connector 30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279" name="Freeform 278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80" name="Freeform 279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81" name="Freeform 280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82" name="Freeform 281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83" name="Freeform 282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84" name="Freeform 283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277" name="Freeform 276"/>
                  <p:cNvSpPr>
                    <a:spLocks noChangeAspect="1"/>
                  </p:cNvSpPr>
                  <p:nvPr/>
                </p:nvSpPr>
                <p:spPr>
                  <a:xfrm rot="13140000">
                    <a:off x="8144693" y="2524749"/>
                    <a:ext cx="108000" cy="108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79" name="Group 78"/>
                <p:cNvGrpSpPr/>
                <p:nvPr/>
              </p:nvGrpSpPr>
              <p:grpSpPr>
                <a:xfrm>
                  <a:off x="6564799" y="2757203"/>
                  <a:ext cx="167263" cy="144000"/>
                  <a:chOff x="8129952" y="2509405"/>
                  <a:chExt cx="167263" cy="144000"/>
                </a:xfrm>
              </p:grpSpPr>
              <p:grpSp>
                <p:nvGrpSpPr>
                  <p:cNvPr id="210" name="Group 209"/>
                  <p:cNvGrpSpPr>
                    <a:grpSpLocks noChangeAspect="1"/>
                  </p:cNvGrpSpPr>
                  <p:nvPr/>
                </p:nvGrpSpPr>
                <p:grpSpPr>
                  <a:xfrm>
                    <a:off x="8189153" y="2527405"/>
                    <a:ext cx="108062" cy="108000"/>
                    <a:chOff x="851407" y="3281291"/>
                    <a:chExt cx="432246" cy="432000"/>
                  </a:xfrm>
                </p:grpSpPr>
                <p:grpSp>
                  <p:nvGrpSpPr>
                    <p:cNvPr id="212" name="Group 211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851407" y="3281291"/>
                      <a:ext cx="432246" cy="432000"/>
                      <a:chOff x="851391" y="3281291"/>
                      <a:chExt cx="362049" cy="361840"/>
                    </a:xfrm>
                  </p:grpSpPr>
                  <p:grpSp>
                    <p:nvGrpSpPr>
                      <p:cNvPr id="219" name="Group 218"/>
                      <p:cNvGrpSpPr/>
                      <p:nvPr/>
                    </p:nvGrpSpPr>
                    <p:grpSpPr>
                      <a:xfrm>
                        <a:off x="853440" y="3281291"/>
                        <a:ext cx="360000" cy="361840"/>
                        <a:chOff x="844731" y="3281291"/>
                        <a:chExt cx="360000" cy="361840"/>
                      </a:xfrm>
                    </p:grpSpPr>
                    <p:sp>
                      <p:nvSpPr>
                        <p:cNvPr id="274" name="Oval 273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3131"/>
                          <a:ext cx="360000" cy="360000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275" name="Freeform 27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844731" y="3281291"/>
                          <a:ext cx="360000" cy="360000"/>
                        </a:xfrm>
                        <a:custGeom>
                          <a:avLst/>
                          <a:gdLst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257175 w 3495675"/>
                            <a:gd name="connsiteY3" fmla="*/ 447675 h 2943225"/>
                            <a:gd name="connsiteX4" fmla="*/ 0 w 3495675"/>
                            <a:gd name="connsiteY4" fmla="*/ 981075 h 2943225"/>
                            <a:gd name="connsiteX5" fmla="*/ 228600 w 3495675"/>
                            <a:gd name="connsiteY5" fmla="*/ 1924050 h 2943225"/>
                            <a:gd name="connsiteX6" fmla="*/ 638175 w 3495675"/>
                            <a:gd name="connsiteY6" fmla="*/ 2562225 h 2943225"/>
                            <a:gd name="connsiteX7" fmla="*/ 1790700 w 3495675"/>
                            <a:gd name="connsiteY7" fmla="*/ 2943225 h 2943225"/>
                            <a:gd name="connsiteX8" fmla="*/ 2771775 w 3495675"/>
                            <a:gd name="connsiteY8" fmla="*/ 2819400 h 2943225"/>
                            <a:gd name="connsiteX9" fmla="*/ 3276600 w 3495675"/>
                            <a:gd name="connsiteY9" fmla="*/ 2219325 h 2943225"/>
                            <a:gd name="connsiteX10" fmla="*/ 3486150 w 3495675"/>
                            <a:gd name="connsiteY10" fmla="*/ 1304925 h 2943225"/>
                            <a:gd name="connsiteX11" fmla="*/ 3495675 w 3495675"/>
                            <a:gd name="connsiteY11" fmla="*/ 695325 h 2943225"/>
                            <a:gd name="connsiteX0" fmla="*/ 3495675 w 3495675"/>
                            <a:gd name="connsiteY0" fmla="*/ 695325 h 2943225"/>
                            <a:gd name="connsiteX1" fmla="*/ 2314575 w 3495675"/>
                            <a:gd name="connsiteY1" fmla="*/ 0 h 2943225"/>
                            <a:gd name="connsiteX2" fmla="*/ 1238250 w 3495675"/>
                            <a:gd name="connsiteY2" fmla="*/ 28575 h 2943225"/>
                            <a:gd name="connsiteX3" fmla="*/ 0 w 3495675"/>
                            <a:gd name="connsiteY3" fmla="*/ 981075 h 2943225"/>
                            <a:gd name="connsiteX4" fmla="*/ 228600 w 3495675"/>
                            <a:gd name="connsiteY4" fmla="*/ 1924050 h 2943225"/>
                            <a:gd name="connsiteX5" fmla="*/ 638175 w 3495675"/>
                            <a:gd name="connsiteY5" fmla="*/ 2562225 h 2943225"/>
                            <a:gd name="connsiteX6" fmla="*/ 1790700 w 3495675"/>
                            <a:gd name="connsiteY6" fmla="*/ 2943225 h 2943225"/>
                            <a:gd name="connsiteX7" fmla="*/ 2771775 w 3495675"/>
                            <a:gd name="connsiteY7" fmla="*/ 2819400 h 2943225"/>
                            <a:gd name="connsiteX8" fmla="*/ 3276600 w 3495675"/>
                            <a:gd name="connsiteY8" fmla="*/ 2219325 h 2943225"/>
                            <a:gd name="connsiteX9" fmla="*/ 3486150 w 3495675"/>
                            <a:gd name="connsiteY9" fmla="*/ 1304925 h 2943225"/>
                            <a:gd name="connsiteX10" fmla="*/ 3495675 w 3495675"/>
                            <a:gd name="connsiteY10" fmla="*/ 695325 h 2943225"/>
                            <a:gd name="connsiteX0" fmla="*/ 3267075 w 3267075"/>
                            <a:gd name="connsiteY0" fmla="*/ 695325 h 2943225"/>
                            <a:gd name="connsiteX1" fmla="*/ 2085975 w 3267075"/>
                            <a:gd name="connsiteY1" fmla="*/ 0 h 2943225"/>
                            <a:gd name="connsiteX2" fmla="*/ 1009650 w 3267075"/>
                            <a:gd name="connsiteY2" fmla="*/ 28575 h 2943225"/>
                            <a:gd name="connsiteX3" fmla="*/ 0 w 3267075"/>
                            <a:gd name="connsiteY3" fmla="*/ 1924050 h 2943225"/>
                            <a:gd name="connsiteX4" fmla="*/ 409575 w 3267075"/>
                            <a:gd name="connsiteY4" fmla="*/ 2562225 h 2943225"/>
                            <a:gd name="connsiteX5" fmla="*/ 1562100 w 3267075"/>
                            <a:gd name="connsiteY5" fmla="*/ 2943225 h 2943225"/>
                            <a:gd name="connsiteX6" fmla="*/ 2543175 w 3267075"/>
                            <a:gd name="connsiteY6" fmla="*/ 2819400 h 2943225"/>
                            <a:gd name="connsiteX7" fmla="*/ 3048000 w 3267075"/>
                            <a:gd name="connsiteY7" fmla="*/ 2219325 h 2943225"/>
                            <a:gd name="connsiteX8" fmla="*/ 3257550 w 3267075"/>
                            <a:gd name="connsiteY8" fmla="*/ 1304925 h 2943225"/>
                            <a:gd name="connsiteX9" fmla="*/ 3267075 w 3267075"/>
                            <a:gd name="connsiteY9" fmla="*/ 695325 h 2943225"/>
                            <a:gd name="connsiteX0" fmla="*/ 2857500 w 2857500"/>
                            <a:gd name="connsiteY0" fmla="*/ 695325 h 2943225"/>
                            <a:gd name="connsiteX1" fmla="*/ 1676400 w 2857500"/>
                            <a:gd name="connsiteY1" fmla="*/ 0 h 2943225"/>
                            <a:gd name="connsiteX2" fmla="*/ 600075 w 2857500"/>
                            <a:gd name="connsiteY2" fmla="*/ 28575 h 2943225"/>
                            <a:gd name="connsiteX3" fmla="*/ 0 w 2857500"/>
                            <a:gd name="connsiteY3" fmla="*/ 2562225 h 2943225"/>
                            <a:gd name="connsiteX4" fmla="*/ 1152525 w 2857500"/>
                            <a:gd name="connsiteY4" fmla="*/ 2943225 h 2943225"/>
                            <a:gd name="connsiteX5" fmla="*/ 2133600 w 2857500"/>
                            <a:gd name="connsiteY5" fmla="*/ 2819400 h 2943225"/>
                            <a:gd name="connsiteX6" fmla="*/ 2638425 w 2857500"/>
                            <a:gd name="connsiteY6" fmla="*/ 2219325 h 2943225"/>
                            <a:gd name="connsiteX7" fmla="*/ 2847975 w 2857500"/>
                            <a:gd name="connsiteY7" fmla="*/ 1304925 h 2943225"/>
                            <a:gd name="connsiteX8" fmla="*/ 2857500 w 2857500"/>
                            <a:gd name="connsiteY8" fmla="*/ 695325 h 2943225"/>
                            <a:gd name="connsiteX0" fmla="*/ 2870626 w 2870626"/>
                            <a:gd name="connsiteY0" fmla="*/ 695325 h 2943225"/>
                            <a:gd name="connsiteX1" fmla="*/ 1689526 w 2870626"/>
                            <a:gd name="connsiteY1" fmla="*/ 0 h 2943225"/>
                            <a:gd name="connsiteX2" fmla="*/ 613201 w 2870626"/>
                            <a:gd name="connsiteY2" fmla="*/ 28575 h 2943225"/>
                            <a:gd name="connsiteX3" fmla="*/ 13126 w 2870626"/>
                            <a:gd name="connsiteY3" fmla="*/ 2562225 h 2943225"/>
                            <a:gd name="connsiteX4" fmla="*/ 1165651 w 2870626"/>
                            <a:gd name="connsiteY4" fmla="*/ 2943225 h 2943225"/>
                            <a:gd name="connsiteX5" fmla="*/ 2146726 w 2870626"/>
                            <a:gd name="connsiteY5" fmla="*/ 2819400 h 2943225"/>
                            <a:gd name="connsiteX6" fmla="*/ 2651551 w 2870626"/>
                            <a:gd name="connsiteY6" fmla="*/ 2219325 h 2943225"/>
                            <a:gd name="connsiteX7" fmla="*/ 2861101 w 2870626"/>
                            <a:gd name="connsiteY7" fmla="*/ 1304925 h 2943225"/>
                            <a:gd name="connsiteX8" fmla="*/ 2870626 w 2870626"/>
                            <a:gd name="connsiteY8" fmla="*/ 695325 h 2943225"/>
                            <a:gd name="connsiteX0" fmla="*/ 2629246 w 2629246"/>
                            <a:gd name="connsiteY0" fmla="*/ 695325 h 2943225"/>
                            <a:gd name="connsiteX1" fmla="*/ 1448146 w 2629246"/>
                            <a:gd name="connsiteY1" fmla="*/ 0 h 2943225"/>
                            <a:gd name="connsiteX2" fmla="*/ 371821 w 2629246"/>
                            <a:gd name="connsiteY2" fmla="*/ 28575 h 2943225"/>
                            <a:gd name="connsiteX3" fmla="*/ 26270 w 2629246"/>
                            <a:gd name="connsiteY3" fmla="*/ 1869396 h 2943225"/>
                            <a:gd name="connsiteX4" fmla="*/ 924271 w 2629246"/>
                            <a:gd name="connsiteY4" fmla="*/ 2943225 h 2943225"/>
                            <a:gd name="connsiteX5" fmla="*/ 1905346 w 2629246"/>
                            <a:gd name="connsiteY5" fmla="*/ 2819400 h 2943225"/>
                            <a:gd name="connsiteX6" fmla="*/ 2410171 w 2629246"/>
                            <a:gd name="connsiteY6" fmla="*/ 2219325 h 2943225"/>
                            <a:gd name="connsiteX7" fmla="*/ 2619721 w 2629246"/>
                            <a:gd name="connsiteY7" fmla="*/ 1304925 h 2943225"/>
                            <a:gd name="connsiteX8" fmla="*/ 2629246 w 2629246"/>
                            <a:gd name="connsiteY8" fmla="*/ 695325 h 2943225"/>
                            <a:gd name="connsiteX0" fmla="*/ 2625815 w 2625815"/>
                            <a:gd name="connsiteY0" fmla="*/ 843814 h 3091714"/>
                            <a:gd name="connsiteX1" fmla="*/ 1444715 w 2625815"/>
                            <a:gd name="connsiteY1" fmla="*/ 148489 h 3091714"/>
                            <a:gd name="connsiteX2" fmla="*/ 368390 w 2625815"/>
                            <a:gd name="connsiteY2" fmla="*/ 177064 h 3091714"/>
                            <a:gd name="connsiteX3" fmla="*/ 22839 w 2625815"/>
                            <a:gd name="connsiteY3" fmla="*/ 2017885 h 3091714"/>
                            <a:gd name="connsiteX4" fmla="*/ 920840 w 2625815"/>
                            <a:gd name="connsiteY4" fmla="*/ 3091714 h 3091714"/>
                            <a:gd name="connsiteX5" fmla="*/ 1901915 w 2625815"/>
                            <a:gd name="connsiteY5" fmla="*/ 2967889 h 3091714"/>
                            <a:gd name="connsiteX6" fmla="*/ 2406740 w 2625815"/>
                            <a:gd name="connsiteY6" fmla="*/ 2367814 h 3091714"/>
                            <a:gd name="connsiteX7" fmla="*/ 2616290 w 2625815"/>
                            <a:gd name="connsiteY7" fmla="*/ 1453414 h 3091714"/>
                            <a:gd name="connsiteX8" fmla="*/ 2625815 w 2625815"/>
                            <a:gd name="connsiteY8" fmla="*/ 843814 h 3091714"/>
                            <a:gd name="connsiteX0" fmla="*/ 2632276 w 2632276"/>
                            <a:gd name="connsiteY0" fmla="*/ 720963 h 2968863"/>
                            <a:gd name="connsiteX1" fmla="*/ 1451176 w 2632276"/>
                            <a:gd name="connsiteY1" fmla="*/ 25638 h 2968863"/>
                            <a:gd name="connsiteX2" fmla="*/ 332430 w 2632276"/>
                            <a:gd name="connsiteY2" fmla="*/ 493568 h 2968863"/>
                            <a:gd name="connsiteX3" fmla="*/ 29300 w 2632276"/>
                            <a:gd name="connsiteY3" fmla="*/ 1895034 h 2968863"/>
                            <a:gd name="connsiteX4" fmla="*/ 927301 w 2632276"/>
                            <a:gd name="connsiteY4" fmla="*/ 2968863 h 2968863"/>
                            <a:gd name="connsiteX5" fmla="*/ 1908376 w 2632276"/>
                            <a:gd name="connsiteY5" fmla="*/ 2845038 h 2968863"/>
                            <a:gd name="connsiteX6" fmla="*/ 2413201 w 2632276"/>
                            <a:gd name="connsiteY6" fmla="*/ 2244963 h 2968863"/>
                            <a:gd name="connsiteX7" fmla="*/ 2622751 w 2632276"/>
                            <a:gd name="connsiteY7" fmla="*/ 1330563 h 2968863"/>
                            <a:gd name="connsiteX8" fmla="*/ 2632276 w 2632276"/>
                            <a:gd name="connsiteY8" fmla="*/ 720963 h 2968863"/>
                            <a:gd name="connsiteX0" fmla="*/ 2632276 w 2724946"/>
                            <a:gd name="connsiteY0" fmla="*/ 720963 h 2968863"/>
                            <a:gd name="connsiteX1" fmla="*/ 1451176 w 2724946"/>
                            <a:gd name="connsiteY1" fmla="*/ 25638 h 2968863"/>
                            <a:gd name="connsiteX2" fmla="*/ 332430 w 2724946"/>
                            <a:gd name="connsiteY2" fmla="*/ 493568 h 2968863"/>
                            <a:gd name="connsiteX3" fmla="*/ 29300 w 2724946"/>
                            <a:gd name="connsiteY3" fmla="*/ 1895034 h 2968863"/>
                            <a:gd name="connsiteX4" fmla="*/ 927301 w 2724946"/>
                            <a:gd name="connsiteY4" fmla="*/ 2968863 h 2968863"/>
                            <a:gd name="connsiteX5" fmla="*/ 1908376 w 2724946"/>
                            <a:gd name="connsiteY5" fmla="*/ 2845038 h 2968863"/>
                            <a:gd name="connsiteX6" fmla="*/ 2413201 w 2724946"/>
                            <a:gd name="connsiteY6" fmla="*/ 2244963 h 2968863"/>
                            <a:gd name="connsiteX7" fmla="*/ 2622751 w 2724946"/>
                            <a:gd name="connsiteY7" fmla="*/ 1330563 h 2968863"/>
                            <a:gd name="connsiteX8" fmla="*/ 2632276 w 2724946"/>
                            <a:gd name="connsiteY8" fmla="*/ 720963 h 2968863"/>
                            <a:gd name="connsiteX0" fmla="*/ 2363612 w 2630157"/>
                            <a:gd name="connsiteY0" fmla="*/ 771658 h 2968863"/>
                            <a:gd name="connsiteX1" fmla="*/ 1451176 w 2630157"/>
                            <a:gd name="connsiteY1" fmla="*/ 25638 h 2968863"/>
                            <a:gd name="connsiteX2" fmla="*/ 332430 w 2630157"/>
                            <a:gd name="connsiteY2" fmla="*/ 493568 h 2968863"/>
                            <a:gd name="connsiteX3" fmla="*/ 29300 w 2630157"/>
                            <a:gd name="connsiteY3" fmla="*/ 1895034 h 2968863"/>
                            <a:gd name="connsiteX4" fmla="*/ 927301 w 2630157"/>
                            <a:gd name="connsiteY4" fmla="*/ 2968863 h 2968863"/>
                            <a:gd name="connsiteX5" fmla="*/ 1908376 w 2630157"/>
                            <a:gd name="connsiteY5" fmla="*/ 2845038 h 2968863"/>
                            <a:gd name="connsiteX6" fmla="*/ 2413201 w 2630157"/>
                            <a:gd name="connsiteY6" fmla="*/ 2244963 h 2968863"/>
                            <a:gd name="connsiteX7" fmla="*/ 2622751 w 2630157"/>
                            <a:gd name="connsiteY7" fmla="*/ 1330563 h 2968863"/>
                            <a:gd name="connsiteX8" fmla="*/ 2363612 w 2630157"/>
                            <a:gd name="connsiteY8" fmla="*/ 771658 h 2968863"/>
                            <a:gd name="connsiteX0" fmla="*/ 2363612 w 2413201"/>
                            <a:gd name="connsiteY0" fmla="*/ 771658 h 2968863"/>
                            <a:gd name="connsiteX1" fmla="*/ 1451176 w 2413201"/>
                            <a:gd name="connsiteY1" fmla="*/ 25638 h 2968863"/>
                            <a:gd name="connsiteX2" fmla="*/ 332430 w 2413201"/>
                            <a:gd name="connsiteY2" fmla="*/ 493568 h 2968863"/>
                            <a:gd name="connsiteX3" fmla="*/ 29300 w 2413201"/>
                            <a:gd name="connsiteY3" fmla="*/ 1895034 h 2968863"/>
                            <a:gd name="connsiteX4" fmla="*/ 927301 w 2413201"/>
                            <a:gd name="connsiteY4" fmla="*/ 2968863 h 2968863"/>
                            <a:gd name="connsiteX5" fmla="*/ 1908376 w 2413201"/>
                            <a:gd name="connsiteY5" fmla="*/ 2845038 h 2968863"/>
                            <a:gd name="connsiteX6" fmla="*/ 2413201 w 2413201"/>
                            <a:gd name="connsiteY6" fmla="*/ 2244963 h 2968863"/>
                            <a:gd name="connsiteX7" fmla="*/ 2363612 w 2413201"/>
                            <a:gd name="connsiteY7" fmla="*/ 771658 h 2968863"/>
                            <a:gd name="connsiteX0" fmla="*/ 2519156 w 2519156"/>
                            <a:gd name="connsiteY0" fmla="*/ 1092725 h 2968863"/>
                            <a:gd name="connsiteX1" fmla="*/ 1451176 w 2519156"/>
                            <a:gd name="connsiteY1" fmla="*/ 25638 h 2968863"/>
                            <a:gd name="connsiteX2" fmla="*/ 332430 w 2519156"/>
                            <a:gd name="connsiteY2" fmla="*/ 493568 h 2968863"/>
                            <a:gd name="connsiteX3" fmla="*/ 29300 w 2519156"/>
                            <a:gd name="connsiteY3" fmla="*/ 1895034 h 2968863"/>
                            <a:gd name="connsiteX4" fmla="*/ 927301 w 2519156"/>
                            <a:gd name="connsiteY4" fmla="*/ 2968863 h 2968863"/>
                            <a:gd name="connsiteX5" fmla="*/ 1908376 w 2519156"/>
                            <a:gd name="connsiteY5" fmla="*/ 2845038 h 2968863"/>
                            <a:gd name="connsiteX6" fmla="*/ 2413201 w 2519156"/>
                            <a:gd name="connsiteY6" fmla="*/ 2244963 h 2968863"/>
                            <a:gd name="connsiteX7" fmla="*/ 2519156 w 2519156"/>
                            <a:gd name="connsiteY7" fmla="*/ 1092725 h 2968863"/>
                            <a:gd name="connsiteX0" fmla="*/ 2519156 w 2586218"/>
                            <a:gd name="connsiteY0" fmla="*/ 1092725 h 2968863"/>
                            <a:gd name="connsiteX1" fmla="*/ 1451176 w 2586218"/>
                            <a:gd name="connsiteY1" fmla="*/ 25638 h 2968863"/>
                            <a:gd name="connsiteX2" fmla="*/ 332430 w 2586218"/>
                            <a:gd name="connsiteY2" fmla="*/ 493568 h 2968863"/>
                            <a:gd name="connsiteX3" fmla="*/ 29300 w 2586218"/>
                            <a:gd name="connsiteY3" fmla="*/ 1895034 h 2968863"/>
                            <a:gd name="connsiteX4" fmla="*/ 927301 w 2586218"/>
                            <a:gd name="connsiteY4" fmla="*/ 2968863 h 2968863"/>
                            <a:gd name="connsiteX5" fmla="*/ 1908376 w 2586218"/>
                            <a:gd name="connsiteY5" fmla="*/ 2845038 h 2968863"/>
                            <a:gd name="connsiteX6" fmla="*/ 2413201 w 2586218"/>
                            <a:gd name="connsiteY6" fmla="*/ 2244963 h 2968863"/>
                            <a:gd name="connsiteX7" fmla="*/ 2519156 w 2586218"/>
                            <a:gd name="connsiteY7" fmla="*/ 1092725 h 2968863"/>
                            <a:gd name="connsiteX0" fmla="*/ 2519156 w 2565779"/>
                            <a:gd name="connsiteY0" fmla="*/ 1092725 h 2968863"/>
                            <a:gd name="connsiteX1" fmla="*/ 1451176 w 2565779"/>
                            <a:gd name="connsiteY1" fmla="*/ 25638 h 2968863"/>
                            <a:gd name="connsiteX2" fmla="*/ 332430 w 2565779"/>
                            <a:gd name="connsiteY2" fmla="*/ 493568 h 2968863"/>
                            <a:gd name="connsiteX3" fmla="*/ 29300 w 2565779"/>
                            <a:gd name="connsiteY3" fmla="*/ 1895034 h 2968863"/>
                            <a:gd name="connsiteX4" fmla="*/ 927301 w 2565779"/>
                            <a:gd name="connsiteY4" fmla="*/ 2968863 h 2968863"/>
                            <a:gd name="connsiteX5" fmla="*/ 1908376 w 2565779"/>
                            <a:gd name="connsiteY5" fmla="*/ 2845038 h 2968863"/>
                            <a:gd name="connsiteX6" fmla="*/ 2328360 w 2565779"/>
                            <a:gd name="connsiteY6" fmla="*/ 2261861 h 2968863"/>
                            <a:gd name="connsiteX7" fmla="*/ 2519156 w 2565779"/>
                            <a:gd name="connsiteY7" fmla="*/ 1092725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68863"/>
                            <a:gd name="connsiteX1" fmla="*/ 1451176 w 2516404"/>
                            <a:gd name="connsiteY1" fmla="*/ 25638 h 2968863"/>
                            <a:gd name="connsiteX2" fmla="*/ 332430 w 2516404"/>
                            <a:gd name="connsiteY2" fmla="*/ 493568 h 2968863"/>
                            <a:gd name="connsiteX3" fmla="*/ 29300 w 2516404"/>
                            <a:gd name="connsiteY3" fmla="*/ 1895034 h 2968863"/>
                            <a:gd name="connsiteX4" fmla="*/ 927301 w 2516404"/>
                            <a:gd name="connsiteY4" fmla="*/ 2968863 h 2968863"/>
                            <a:gd name="connsiteX5" fmla="*/ 1908376 w 2516404"/>
                            <a:gd name="connsiteY5" fmla="*/ 2845038 h 2968863"/>
                            <a:gd name="connsiteX6" fmla="*/ 2328360 w 2516404"/>
                            <a:gd name="connsiteY6" fmla="*/ 2261861 h 2968863"/>
                            <a:gd name="connsiteX7" fmla="*/ 2462595 w 2516404"/>
                            <a:gd name="connsiteY7" fmla="*/ 1109623 h 2968863"/>
                            <a:gd name="connsiteX0" fmla="*/ 2462595 w 2516404"/>
                            <a:gd name="connsiteY0" fmla="*/ 1109623 h 2970603"/>
                            <a:gd name="connsiteX1" fmla="*/ 1451176 w 2516404"/>
                            <a:gd name="connsiteY1" fmla="*/ 25638 h 2970603"/>
                            <a:gd name="connsiteX2" fmla="*/ 332430 w 2516404"/>
                            <a:gd name="connsiteY2" fmla="*/ 493568 h 2970603"/>
                            <a:gd name="connsiteX3" fmla="*/ 29300 w 2516404"/>
                            <a:gd name="connsiteY3" fmla="*/ 1895034 h 2970603"/>
                            <a:gd name="connsiteX4" fmla="*/ 927301 w 2516404"/>
                            <a:gd name="connsiteY4" fmla="*/ 2968863 h 2970603"/>
                            <a:gd name="connsiteX5" fmla="*/ 1908376 w 2516404"/>
                            <a:gd name="connsiteY5" fmla="*/ 2845038 h 2970603"/>
                            <a:gd name="connsiteX6" fmla="*/ 2328360 w 2516404"/>
                            <a:gd name="connsiteY6" fmla="*/ 2261861 h 2970603"/>
                            <a:gd name="connsiteX7" fmla="*/ 2462595 w 2516404"/>
                            <a:gd name="connsiteY7" fmla="*/ 1109623 h 2970603"/>
                            <a:gd name="connsiteX0" fmla="*/ 2462595 w 2516404"/>
                            <a:gd name="connsiteY0" fmla="*/ 1109623 h 2996024"/>
                            <a:gd name="connsiteX1" fmla="*/ 1451176 w 2516404"/>
                            <a:gd name="connsiteY1" fmla="*/ 25638 h 2996024"/>
                            <a:gd name="connsiteX2" fmla="*/ 332430 w 2516404"/>
                            <a:gd name="connsiteY2" fmla="*/ 493568 h 2996024"/>
                            <a:gd name="connsiteX3" fmla="*/ 29300 w 2516404"/>
                            <a:gd name="connsiteY3" fmla="*/ 1895034 h 2996024"/>
                            <a:gd name="connsiteX4" fmla="*/ 927301 w 2516404"/>
                            <a:gd name="connsiteY4" fmla="*/ 2968863 h 2996024"/>
                            <a:gd name="connsiteX5" fmla="*/ 1908376 w 2516404"/>
                            <a:gd name="connsiteY5" fmla="*/ 2845038 h 2996024"/>
                            <a:gd name="connsiteX6" fmla="*/ 2328360 w 2516404"/>
                            <a:gd name="connsiteY6" fmla="*/ 2261861 h 2996024"/>
                            <a:gd name="connsiteX7" fmla="*/ 2462595 w 2516404"/>
                            <a:gd name="connsiteY7" fmla="*/ 1109623 h 29960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516404" h="2996024">
                              <a:moveTo>
                                <a:pt x="2462595" y="1109623"/>
                              </a:moveTo>
                              <a:cubicBezTo>
                                <a:pt x="2316398" y="736919"/>
                                <a:pt x="1834484" y="63537"/>
                                <a:pt x="1451176" y="25638"/>
                              </a:cubicBezTo>
                              <a:cubicBezTo>
                                <a:pt x="1074939" y="-85487"/>
                                <a:pt x="569409" y="182002"/>
                                <a:pt x="332430" y="493568"/>
                              </a:cubicBezTo>
                              <a:cubicBezTo>
                                <a:pt x="95451" y="805134"/>
                                <a:pt x="-69845" y="1482485"/>
                                <a:pt x="29300" y="1895034"/>
                              </a:cubicBezTo>
                              <a:cubicBezTo>
                                <a:pt x="128445" y="2307583"/>
                                <a:pt x="586135" y="2874953"/>
                                <a:pt x="927301" y="2968863"/>
                              </a:cubicBezTo>
                              <a:cubicBezTo>
                                <a:pt x="1268467" y="3062773"/>
                                <a:pt x="1581351" y="2886313"/>
                                <a:pt x="1908376" y="2845038"/>
                              </a:cubicBezTo>
                              <a:cubicBezTo>
                                <a:pt x="2235401" y="2803763"/>
                                <a:pt x="2235990" y="2551097"/>
                                <a:pt x="2328360" y="2261861"/>
                              </a:cubicBezTo>
                              <a:cubicBezTo>
                                <a:pt x="2420730" y="1972625"/>
                                <a:pt x="2608792" y="1482327"/>
                                <a:pt x="2462595" y="1109623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50000">
                              <a:srgbClr val="FFA4A4">
                                <a:alpha val="69000"/>
                                <a:lumMod val="94000"/>
                                <a:lumOff val="6000"/>
                              </a:srgbClr>
                            </a:gs>
                            <a:gs pos="0">
                              <a:srgbClr val="FF4343"/>
                            </a:gs>
                            <a:gs pos="75000">
                              <a:srgbClr val="FF5050">
                                <a:tint val="44500"/>
                                <a:satMod val="160000"/>
                                <a:alpha val="6000"/>
                                <a:lumMod val="93000"/>
                                <a:lumOff val="7000"/>
                              </a:srgbClr>
                            </a:gs>
                            <a:gs pos="100000">
                              <a:srgbClr val="FF5050">
                                <a:tint val="23500"/>
                                <a:satMod val="160000"/>
                                <a:alpha val="0"/>
                              </a:srgbClr>
                            </a:gs>
                          </a:gsLst>
                          <a:path path="circle">
                            <a:fillToRect l="50000" t="50000" r="50000" b="50000"/>
                          </a:path>
                          <a:tileRect/>
                        </a:gradFill>
                        <a:ln>
                          <a:noFill/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000">
                            <a:solidFill>
                              <a:srgbClr val="FFC000"/>
                            </a:solidFill>
                          </a:endParaRPr>
                        </a:p>
                      </p:txBody>
                    </p:sp>
                  </p:grpSp>
                  <p:grpSp>
                    <p:nvGrpSpPr>
                      <p:cNvPr id="220" name="Group 219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907420" y="33001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7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73" name="Flowchart: Connector 27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1" name="Group 220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59820" y="345258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7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71" name="Flowchart: Connector 27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2" name="Group 22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65134" y="3361458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6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69" name="Flowchart: Connector 26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3" name="Group 22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51391" y="341868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6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67" name="Flowchart: Connector 26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4" name="Group 223"/>
                      <p:cNvGrpSpPr>
                        <a:grpSpLocks noChangeAspect="1"/>
                      </p:cNvGrpSpPr>
                      <p:nvPr/>
                    </p:nvGrpSpPr>
                    <p:grpSpPr>
                      <a:xfrm rot="15540000">
                        <a:off x="872424" y="3449977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6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65" name="Flowchart: Connector 26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5" name="Group 22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898712" y="349185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6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63" name="Flowchart: Connector 26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6" name="Group 225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390" y="3287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6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61" name="Flowchart: Connector 26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7" name="Group 226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51009" y="3369205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5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59" name="Flowchart: Connector 25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8" name="Group 227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72714" y="34518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5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57" name="Flowchart: Connector 25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29" name="Group 228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12400" y="3299416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5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55" name="Flowchart: Connector 25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0" name="Group 229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52095" y="3303792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5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53" name="Flowchart: Connector 25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1" name="Group 230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1425" y="333460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5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51" name="Flowchart: Connector 25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2" name="Group 231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35169" y="338319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4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49" name="Flowchart: Connector 24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3" name="Group 232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1095314" y="3390199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46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47" name="Flowchart: Connector 246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4" name="Group 233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29470" y="3522374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44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45" name="Flowchart: Connector 244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5" name="Group 234"/>
                      <p:cNvGrpSpPr>
                        <a:grpSpLocks noChangeAspect="1"/>
                      </p:cNvGrpSpPr>
                      <p:nvPr/>
                    </p:nvGrpSpPr>
                    <p:grpSpPr>
                      <a:xfrm rot="10140000">
                        <a:off x="983167" y="353024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42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43" name="Flowchart: Connector 242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6" name="Group 235"/>
                      <p:cNvGrpSpPr>
                        <a:grpSpLocks noChangeAspect="1"/>
                      </p:cNvGrpSpPr>
                      <p:nvPr/>
                    </p:nvGrpSpPr>
                    <p:grpSpPr>
                      <a:xfrm rot="4740000">
                        <a:off x="1095354" y="3453121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40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41" name="Flowchart: Connector 240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  <p:grpSp>
                    <p:nvGrpSpPr>
                      <p:cNvPr id="237" name="Group 236"/>
                      <p:cNvGrpSpPr>
                        <a:grpSpLocks noChangeAspect="1"/>
                      </p:cNvGrpSpPr>
                      <p:nvPr/>
                    </p:nvGrpSpPr>
                    <p:grpSpPr>
                      <a:xfrm rot="20940000">
                        <a:off x="1070510" y="3513100"/>
                        <a:ext cx="108000" cy="108000"/>
                        <a:chOff x="10485487" y="1922835"/>
                        <a:chExt cx="263651" cy="279085"/>
                      </a:xfrm>
                    </p:grpSpPr>
                    <p:sp>
                      <p:nvSpPr>
                        <p:cNvPr id="238" name="Flowchart: Connector 40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485487" y="1922835"/>
                          <a:ext cx="263651" cy="279085"/>
                        </a:xfrm>
                        <a:custGeom>
                          <a:avLst/>
                          <a:gdLst>
                            <a:gd name="connsiteX0" fmla="*/ 0 w 148251"/>
                            <a:gd name="connsiteY0" fmla="*/ 74126 h 148251"/>
                            <a:gd name="connsiteX1" fmla="*/ 74126 w 148251"/>
                            <a:gd name="connsiteY1" fmla="*/ 0 h 148251"/>
                            <a:gd name="connsiteX2" fmla="*/ 148252 w 148251"/>
                            <a:gd name="connsiteY2" fmla="*/ 74126 h 148251"/>
                            <a:gd name="connsiteX3" fmla="*/ 74126 w 148251"/>
                            <a:gd name="connsiteY3" fmla="*/ 148252 h 148251"/>
                            <a:gd name="connsiteX4" fmla="*/ 0 w 148251"/>
                            <a:gd name="connsiteY4" fmla="*/ 74126 h 148251"/>
                            <a:gd name="connsiteX0" fmla="*/ 1039 w 152288"/>
                            <a:gd name="connsiteY0" fmla="*/ 74126 h 278880"/>
                            <a:gd name="connsiteX1" fmla="*/ 75165 w 152288"/>
                            <a:gd name="connsiteY1" fmla="*/ 0 h 278880"/>
                            <a:gd name="connsiteX2" fmla="*/ 149291 w 152288"/>
                            <a:gd name="connsiteY2" fmla="*/ 74126 h 278880"/>
                            <a:gd name="connsiteX3" fmla="*/ 124151 w 152288"/>
                            <a:gd name="connsiteY3" fmla="*/ 278880 h 278880"/>
                            <a:gd name="connsiteX4" fmla="*/ 1039 w 152288"/>
                            <a:gd name="connsiteY4" fmla="*/ 74126 h 278880"/>
                            <a:gd name="connsiteX0" fmla="*/ 1099 w 263651"/>
                            <a:gd name="connsiteY0" fmla="*/ 74295 h 279085"/>
                            <a:gd name="connsiteX1" fmla="*/ 75225 w 263651"/>
                            <a:gd name="connsiteY1" fmla="*/ 169 h 279085"/>
                            <a:gd name="connsiteX2" fmla="*/ 263651 w 263651"/>
                            <a:gd name="connsiteY2" fmla="*/ 90623 h 279085"/>
                            <a:gd name="connsiteX3" fmla="*/ 124211 w 263651"/>
                            <a:gd name="connsiteY3" fmla="*/ 279049 h 279085"/>
                            <a:gd name="connsiteX4" fmla="*/ 1099 w 263651"/>
                            <a:gd name="connsiteY4" fmla="*/ 74295 h 2790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3651" h="279085">
                              <a:moveTo>
                                <a:pt x="1099" y="74295"/>
                              </a:moveTo>
                              <a:cubicBezTo>
                                <a:pt x="-7065" y="27815"/>
                                <a:pt x="31466" y="-2552"/>
                                <a:pt x="75225" y="169"/>
                              </a:cubicBezTo>
                              <a:cubicBezTo>
                                <a:pt x="118984" y="2890"/>
                                <a:pt x="263651" y="49684"/>
                                <a:pt x="263651" y="90623"/>
                              </a:cubicBezTo>
                              <a:cubicBezTo>
                                <a:pt x="263651" y="131562"/>
                                <a:pt x="167970" y="281770"/>
                                <a:pt x="124211" y="279049"/>
                              </a:cubicBezTo>
                              <a:cubicBezTo>
                                <a:pt x="80452" y="276328"/>
                                <a:pt x="9263" y="120775"/>
                                <a:pt x="1099" y="7429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7D0000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1600"/>
                        </a:p>
                      </p:txBody>
                    </p:sp>
                    <p:sp>
                      <p:nvSpPr>
                        <p:cNvPr id="239" name="Flowchart: Connector 238"/>
                        <p:cNvSpPr>
                          <a:spLocks noChangeAspect="1"/>
                        </p:cNvSpPr>
                        <p:nvPr/>
                      </p:nvSpPr>
                      <p:spPr>
                        <a:xfrm>
                          <a:off x="10534385" y="1967327"/>
                          <a:ext cx="72024" cy="72000"/>
                        </a:xfrm>
                        <a:prstGeom prst="flowChartConnector">
                          <a:avLst/>
                        </a:prstGeom>
                        <a:solidFill>
                          <a:srgbClr val="ECBEA2"/>
                        </a:solidFill>
                      </p:spPr>
                      <p:style>
                        <a:lnRef idx="2">
                          <a:schemeClr val="dk1"/>
                        </a:lnRef>
                        <a:fillRef idx="1">
                          <a:schemeClr val="lt1"/>
                        </a:fillRef>
                        <a:effectRef idx="0">
                          <a:schemeClr val="dk1"/>
                        </a:effectRef>
                        <a:fontRef idx="minor">
                          <a:schemeClr val="dk1"/>
                        </a:fontRef>
                      </p:style>
                      <p:txBody>
                        <a:bodyPr rtlCol="0" anchor="ctr"/>
                        <a:lstStyle/>
                        <a:p>
                          <a:endParaRPr lang="en-GB"/>
                        </a:p>
                      </p:txBody>
                    </p:sp>
                  </p:grpSp>
                </p:grpSp>
                <p:sp>
                  <p:nvSpPr>
                    <p:cNvPr id="213" name="Freeform 212"/>
                    <p:cNvSpPr/>
                    <p:nvPr/>
                  </p:nvSpPr>
                  <p:spPr>
                    <a:xfrm rot="900000" flipV="1">
                      <a:off x="910523" y="32885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14" name="Freeform 213"/>
                    <p:cNvSpPr/>
                    <p:nvPr/>
                  </p:nvSpPr>
                  <p:spPr>
                    <a:xfrm rot="900000" flipV="1">
                      <a:off x="1062923" y="3440990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15" name="Freeform 214"/>
                    <p:cNvSpPr/>
                    <p:nvPr/>
                  </p:nvSpPr>
                  <p:spPr>
                    <a:xfrm rot="6300000" flipV="1">
                      <a:off x="1032112" y="3358115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16" name="Freeform 215"/>
                    <p:cNvSpPr/>
                    <p:nvPr/>
                  </p:nvSpPr>
                  <p:spPr>
                    <a:xfrm rot="6300000" flipV="1">
                      <a:off x="862998" y="3467277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17" name="Freeform 216"/>
                    <p:cNvSpPr/>
                    <p:nvPr/>
                  </p:nvSpPr>
                  <p:spPr>
                    <a:xfrm rot="11700000" flipV="1">
                      <a:off x="954188" y="335021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  <p:sp>
                  <p:nvSpPr>
                    <p:cNvPr id="218" name="Freeform 217"/>
                    <p:cNvSpPr/>
                    <p:nvPr/>
                  </p:nvSpPr>
                  <p:spPr>
                    <a:xfrm rot="17100000" flipV="1">
                      <a:off x="941062" y="3520181"/>
                      <a:ext cx="198739" cy="144000"/>
                    </a:xfrm>
                    <a:custGeom>
                      <a:avLst/>
                      <a:gdLst>
                        <a:gd name="connsiteX0" fmla="*/ 241300 w 241300"/>
                        <a:gd name="connsiteY0" fmla="*/ 203200 h 266700"/>
                        <a:gd name="connsiteX1" fmla="*/ 0 w 241300"/>
                        <a:gd name="connsiteY1" fmla="*/ 0 h 266700"/>
                        <a:gd name="connsiteX2" fmla="*/ 177800 w 241300"/>
                        <a:gd name="connsiteY2" fmla="*/ 266700 h 266700"/>
                        <a:gd name="connsiteX3" fmla="*/ 165100 w 241300"/>
                        <a:gd name="connsiteY3" fmla="*/ 190500 h 266700"/>
                        <a:gd name="connsiteX4" fmla="*/ 241300 w 241300"/>
                        <a:gd name="connsiteY4" fmla="*/ 203200 h 266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41300" h="266700">
                          <a:moveTo>
                            <a:pt x="241300" y="203200"/>
                          </a:moveTo>
                          <a:lnTo>
                            <a:pt x="0" y="0"/>
                          </a:lnTo>
                          <a:lnTo>
                            <a:pt x="177800" y="266700"/>
                          </a:lnTo>
                          <a:lnTo>
                            <a:pt x="165100" y="190500"/>
                          </a:lnTo>
                          <a:lnTo>
                            <a:pt x="241300" y="203200"/>
                          </a:lnTo>
                          <a:close/>
                        </a:path>
                      </a:pathLst>
                    </a:custGeom>
                    <a:solidFill>
                      <a:srgbClr val="0070C0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GB" sz="1600" b="1" dirty="0"/>
                    </a:p>
                  </p:txBody>
                </p:sp>
              </p:grpSp>
              <p:sp>
                <p:nvSpPr>
                  <p:cNvPr id="211" name="Freeform 210"/>
                  <p:cNvSpPr>
                    <a:spLocks noChangeAspect="1"/>
                  </p:cNvSpPr>
                  <p:nvPr/>
                </p:nvSpPr>
                <p:spPr>
                  <a:xfrm rot="7740000">
                    <a:off x="8129952" y="2509405"/>
                    <a:ext cx="144000" cy="144000"/>
                  </a:xfrm>
                  <a:custGeom>
                    <a:avLst/>
                    <a:gdLst>
                      <a:gd name="connsiteX0" fmla="*/ 660400 w 1028700"/>
                      <a:gd name="connsiteY0" fmla="*/ 165100 h 914400"/>
                      <a:gd name="connsiteX1" fmla="*/ 723900 w 1028700"/>
                      <a:gd name="connsiteY1" fmla="*/ 203200 h 914400"/>
                      <a:gd name="connsiteX2" fmla="*/ 825500 w 1028700"/>
                      <a:gd name="connsiteY2" fmla="*/ 228600 h 914400"/>
                      <a:gd name="connsiteX3" fmla="*/ 901700 w 1028700"/>
                      <a:gd name="connsiteY3" fmla="*/ 177800 h 914400"/>
                      <a:gd name="connsiteX4" fmla="*/ 863600 w 1028700"/>
                      <a:gd name="connsiteY4" fmla="*/ 38100 h 914400"/>
                      <a:gd name="connsiteX5" fmla="*/ 774700 w 1028700"/>
                      <a:gd name="connsiteY5" fmla="*/ 0 h 914400"/>
                      <a:gd name="connsiteX6" fmla="*/ 673100 w 1028700"/>
                      <a:gd name="connsiteY6" fmla="*/ 12700 h 914400"/>
                      <a:gd name="connsiteX7" fmla="*/ 660400 w 1028700"/>
                      <a:gd name="connsiteY7" fmla="*/ 50800 h 914400"/>
                      <a:gd name="connsiteX8" fmla="*/ 647700 w 1028700"/>
                      <a:gd name="connsiteY8" fmla="*/ 101600 h 914400"/>
                      <a:gd name="connsiteX9" fmla="*/ 596900 w 1028700"/>
                      <a:gd name="connsiteY9" fmla="*/ 177800 h 914400"/>
                      <a:gd name="connsiteX10" fmla="*/ 584200 w 1028700"/>
                      <a:gd name="connsiteY10" fmla="*/ 254000 h 914400"/>
                      <a:gd name="connsiteX11" fmla="*/ 444500 w 1028700"/>
                      <a:gd name="connsiteY11" fmla="*/ 215900 h 914400"/>
                      <a:gd name="connsiteX12" fmla="*/ 419100 w 1028700"/>
                      <a:gd name="connsiteY12" fmla="*/ 177800 h 914400"/>
                      <a:gd name="connsiteX13" fmla="*/ 406400 w 1028700"/>
                      <a:gd name="connsiteY13" fmla="*/ 139700 h 914400"/>
                      <a:gd name="connsiteX14" fmla="*/ 393700 w 1028700"/>
                      <a:gd name="connsiteY14" fmla="*/ 177800 h 914400"/>
                      <a:gd name="connsiteX15" fmla="*/ 342900 w 1028700"/>
                      <a:gd name="connsiteY15" fmla="*/ 190500 h 914400"/>
                      <a:gd name="connsiteX16" fmla="*/ 342900 w 1028700"/>
                      <a:gd name="connsiteY16" fmla="*/ 228600 h 914400"/>
                      <a:gd name="connsiteX17" fmla="*/ 381000 w 1028700"/>
                      <a:gd name="connsiteY17" fmla="*/ 241300 h 914400"/>
                      <a:gd name="connsiteX18" fmla="*/ 330200 w 1028700"/>
                      <a:gd name="connsiteY18" fmla="*/ 254000 h 914400"/>
                      <a:gd name="connsiteX19" fmla="*/ 317500 w 1028700"/>
                      <a:gd name="connsiteY19" fmla="*/ 292100 h 914400"/>
                      <a:gd name="connsiteX20" fmla="*/ 355600 w 1028700"/>
                      <a:gd name="connsiteY20" fmla="*/ 279400 h 914400"/>
                      <a:gd name="connsiteX21" fmla="*/ 368300 w 1028700"/>
                      <a:gd name="connsiteY21" fmla="*/ 241300 h 914400"/>
                      <a:gd name="connsiteX22" fmla="*/ 355600 w 1028700"/>
                      <a:gd name="connsiteY22" fmla="*/ 317500 h 914400"/>
                      <a:gd name="connsiteX23" fmla="*/ 317500 w 1028700"/>
                      <a:gd name="connsiteY23" fmla="*/ 355600 h 914400"/>
                      <a:gd name="connsiteX24" fmla="*/ 304800 w 1028700"/>
                      <a:gd name="connsiteY24" fmla="*/ 406400 h 914400"/>
                      <a:gd name="connsiteX25" fmla="*/ 266700 w 1028700"/>
                      <a:gd name="connsiteY25" fmla="*/ 419100 h 914400"/>
                      <a:gd name="connsiteX26" fmla="*/ 241300 w 1028700"/>
                      <a:gd name="connsiteY26" fmla="*/ 457200 h 914400"/>
                      <a:gd name="connsiteX27" fmla="*/ 266700 w 1028700"/>
                      <a:gd name="connsiteY27" fmla="*/ 533400 h 914400"/>
                      <a:gd name="connsiteX28" fmla="*/ 317500 w 1028700"/>
                      <a:gd name="connsiteY28" fmla="*/ 596900 h 914400"/>
                      <a:gd name="connsiteX29" fmla="*/ 355600 w 1028700"/>
                      <a:gd name="connsiteY29" fmla="*/ 609600 h 914400"/>
                      <a:gd name="connsiteX30" fmla="*/ 482600 w 1028700"/>
                      <a:gd name="connsiteY30" fmla="*/ 546100 h 914400"/>
                      <a:gd name="connsiteX31" fmla="*/ 520700 w 1028700"/>
                      <a:gd name="connsiteY31" fmla="*/ 520700 h 914400"/>
                      <a:gd name="connsiteX32" fmla="*/ 558800 w 1028700"/>
                      <a:gd name="connsiteY32" fmla="*/ 495300 h 914400"/>
                      <a:gd name="connsiteX33" fmla="*/ 571500 w 1028700"/>
                      <a:gd name="connsiteY33" fmla="*/ 406400 h 914400"/>
                      <a:gd name="connsiteX34" fmla="*/ 660400 w 1028700"/>
                      <a:gd name="connsiteY34" fmla="*/ 393700 h 914400"/>
                      <a:gd name="connsiteX35" fmla="*/ 698500 w 1028700"/>
                      <a:gd name="connsiteY35" fmla="*/ 381000 h 914400"/>
                      <a:gd name="connsiteX36" fmla="*/ 660400 w 1028700"/>
                      <a:gd name="connsiteY36" fmla="*/ 368300 h 914400"/>
                      <a:gd name="connsiteX37" fmla="*/ 622300 w 1028700"/>
                      <a:gd name="connsiteY37" fmla="*/ 241300 h 914400"/>
                      <a:gd name="connsiteX38" fmla="*/ 749300 w 1028700"/>
                      <a:gd name="connsiteY38" fmla="*/ 228600 h 914400"/>
                      <a:gd name="connsiteX39" fmla="*/ 787400 w 1028700"/>
                      <a:gd name="connsiteY39" fmla="*/ 241300 h 914400"/>
                      <a:gd name="connsiteX40" fmla="*/ 825500 w 1028700"/>
                      <a:gd name="connsiteY40" fmla="*/ 317500 h 914400"/>
                      <a:gd name="connsiteX41" fmla="*/ 787400 w 1028700"/>
                      <a:gd name="connsiteY41" fmla="*/ 406400 h 914400"/>
                      <a:gd name="connsiteX42" fmla="*/ 774700 w 1028700"/>
                      <a:gd name="connsiteY42" fmla="*/ 444500 h 914400"/>
                      <a:gd name="connsiteX43" fmla="*/ 800100 w 1028700"/>
                      <a:gd name="connsiteY43" fmla="*/ 508000 h 914400"/>
                      <a:gd name="connsiteX44" fmla="*/ 812800 w 1028700"/>
                      <a:gd name="connsiteY44" fmla="*/ 546100 h 914400"/>
                      <a:gd name="connsiteX45" fmla="*/ 774700 w 1028700"/>
                      <a:gd name="connsiteY45" fmla="*/ 571500 h 914400"/>
                      <a:gd name="connsiteX46" fmla="*/ 685800 w 1028700"/>
                      <a:gd name="connsiteY46" fmla="*/ 635000 h 914400"/>
                      <a:gd name="connsiteX47" fmla="*/ 673100 w 1028700"/>
                      <a:gd name="connsiteY47" fmla="*/ 673100 h 914400"/>
                      <a:gd name="connsiteX48" fmla="*/ 736600 w 1028700"/>
                      <a:gd name="connsiteY48" fmla="*/ 647700 h 914400"/>
                      <a:gd name="connsiteX49" fmla="*/ 762000 w 1028700"/>
                      <a:gd name="connsiteY49" fmla="*/ 749300 h 914400"/>
                      <a:gd name="connsiteX50" fmla="*/ 774700 w 1028700"/>
                      <a:gd name="connsiteY50" fmla="*/ 787400 h 914400"/>
                      <a:gd name="connsiteX51" fmla="*/ 787400 w 1028700"/>
                      <a:gd name="connsiteY51" fmla="*/ 838200 h 914400"/>
                      <a:gd name="connsiteX52" fmla="*/ 774700 w 1028700"/>
                      <a:gd name="connsiteY52" fmla="*/ 711200 h 914400"/>
                      <a:gd name="connsiteX53" fmla="*/ 736600 w 1028700"/>
                      <a:gd name="connsiteY53" fmla="*/ 698500 h 914400"/>
                      <a:gd name="connsiteX54" fmla="*/ 596900 w 1028700"/>
                      <a:gd name="connsiteY54" fmla="*/ 711200 h 914400"/>
                      <a:gd name="connsiteX55" fmla="*/ 546100 w 1028700"/>
                      <a:gd name="connsiteY55" fmla="*/ 787400 h 914400"/>
                      <a:gd name="connsiteX56" fmla="*/ 533400 w 1028700"/>
                      <a:gd name="connsiteY56" fmla="*/ 825500 h 914400"/>
                      <a:gd name="connsiteX57" fmla="*/ 495300 w 1028700"/>
                      <a:gd name="connsiteY57" fmla="*/ 850900 h 914400"/>
                      <a:gd name="connsiteX58" fmla="*/ 469900 w 1028700"/>
                      <a:gd name="connsiteY58" fmla="*/ 812800 h 914400"/>
                      <a:gd name="connsiteX59" fmla="*/ 444500 w 1028700"/>
                      <a:gd name="connsiteY59" fmla="*/ 800100 h 914400"/>
                      <a:gd name="connsiteX60" fmla="*/ 431800 w 1028700"/>
                      <a:gd name="connsiteY60" fmla="*/ 762000 h 914400"/>
                      <a:gd name="connsiteX61" fmla="*/ 419100 w 1028700"/>
                      <a:gd name="connsiteY61" fmla="*/ 673100 h 914400"/>
                      <a:gd name="connsiteX62" fmla="*/ 381000 w 1028700"/>
                      <a:gd name="connsiteY62" fmla="*/ 660400 h 914400"/>
                      <a:gd name="connsiteX63" fmla="*/ 342900 w 1028700"/>
                      <a:gd name="connsiteY63" fmla="*/ 609600 h 914400"/>
                      <a:gd name="connsiteX64" fmla="*/ 266700 w 1028700"/>
                      <a:gd name="connsiteY64" fmla="*/ 660400 h 914400"/>
                      <a:gd name="connsiteX65" fmla="*/ 215900 w 1028700"/>
                      <a:gd name="connsiteY65" fmla="*/ 723900 h 914400"/>
                      <a:gd name="connsiteX66" fmla="*/ 177800 w 1028700"/>
                      <a:gd name="connsiteY66" fmla="*/ 698500 h 914400"/>
                      <a:gd name="connsiteX67" fmla="*/ 101600 w 1028700"/>
                      <a:gd name="connsiteY67" fmla="*/ 685800 h 914400"/>
                      <a:gd name="connsiteX68" fmla="*/ 63500 w 1028700"/>
                      <a:gd name="connsiteY68" fmla="*/ 647700 h 914400"/>
                      <a:gd name="connsiteX69" fmla="*/ 50800 w 1028700"/>
                      <a:gd name="connsiteY69" fmla="*/ 609600 h 914400"/>
                      <a:gd name="connsiteX70" fmla="*/ 25400 w 1028700"/>
                      <a:gd name="connsiteY70" fmla="*/ 558800 h 914400"/>
                      <a:gd name="connsiteX71" fmla="*/ 0 w 1028700"/>
                      <a:gd name="connsiteY71" fmla="*/ 482600 h 914400"/>
                      <a:gd name="connsiteX72" fmla="*/ 12700 w 1028700"/>
                      <a:gd name="connsiteY72" fmla="*/ 444500 h 914400"/>
                      <a:gd name="connsiteX73" fmla="*/ 25400 w 1028700"/>
                      <a:gd name="connsiteY73" fmla="*/ 482600 h 914400"/>
                      <a:gd name="connsiteX74" fmla="*/ 38100 w 1028700"/>
                      <a:gd name="connsiteY74" fmla="*/ 558800 h 914400"/>
                      <a:gd name="connsiteX75" fmla="*/ 50800 w 1028700"/>
                      <a:gd name="connsiteY75" fmla="*/ 495300 h 914400"/>
                      <a:gd name="connsiteX76" fmla="*/ 38100 w 1028700"/>
                      <a:gd name="connsiteY76" fmla="*/ 533400 h 914400"/>
                      <a:gd name="connsiteX77" fmla="*/ 12700 w 1028700"/>
                      <a:gd name="connsiteY77" fmla="*/ 635000 h 914400"/>
                      <a:gd name="connsiteX78" fmla="*/ 38100 w 1028700"/>
                      <a:gd name="connsiteY78" fmla="*/ 673100 h 914400"/>
                      <a:gd name="connsiteX79" fmla="*/ 50800 w 1028700"/>
                      <a:gd name="connsiteY79" fmla="*/ 711200 h 914400"/>
                      <a:gd name="connsiteX80" fmla="*/ 88900 w 1028700"/>
                      <a:gd name="connsiteY80" fmla="*/ 736600 h 914400"/>
                      <a:gd name="connsiteX81" fmla="*/ 139700 w 1028700"/>
                      <a:gd name="connsiteY81" fmla="*/ 812800 h 914400"/>
                      <a:gd name="connsiteX82" fmla="*/ 215900 w 1028700"/>
                      <a:gd name="connsiteY82" fmla="*/ 876300 h 914400"/>
                      <a:gd name="connsiteX83" fmla="*/ 241300 w 1028700"/>
                      <a:gd name="connsiteY83" fmla="*/ 914400 h 914400"/>
                      <a:gd name="connsiteX84" fmla="*/ 495300 w 1028700"/>
                      <a:gd name="connsiteY84" fmla="*/ 901700 h 914400"/>
                      <a:gd name="connsiteX85" fmla="*/ 736600 w 1028700"/>
                      <a:gd name="connsiteY85" fmla="*/ 876300 h 914400"/>
                      <a:gd name="connsiteX86" fmla="*/ 774700 w 1028700"/>
                      <a:gd name="connsiteY86" fmla="*/ 850900 h 914400"/>
                      <a:gd name="connsiteX87" fmla="*/ 876300 w 1028700"/>
                      <a:gd name="connsiteY87" fmla="*/ 825500 h 914400"/>
                      <a:gd name="connsiteX88" fmla="*/ 952500 w 1028700"/>
                      <a:gd name="connsiteY88" fmla="*/ 800100 h 914400"/>
                      <a:gd name="connsiteX89" fmla="*/ 1016000 w 1028700"/>
                      <a:gd name="connsiteY89" fmla="*/ 723900 h 914400"/>
                      <a:gd name="connsiteX90" fmla="*/ 1028700 w 1028700"/>
                      <a:gd name="connsiteY90" fmla="*/ 685800 h 914400"/>
                      <a:gd name="connsiteX91" fmla="*/ 1016000 w 1028700"/>
                      <a:gd name="connsiteY91" fmla="*/ 609600 h 914400"/>
                      <a:gd name="connsiteX92" fmla="*/ 927100 w 1028700"/>
                      <a:gd name="connsiteY92" fmla="*/ 546100 h 914400"/>
                      <a:gd name="connsiteX93" fmla="*/ 863600 w 1028700"/>
                      <a:gd name="connsiteY93" fmla="*/ 533400 h 914400"/>
                      <a:gd name="connsiteX94" fmla="*/ 787400 w 1028700"/>
                      <a:gd name="connsiteY94" fmla="*/ 508000 h 914400"/>
                      <a:gd name="connsiteX95" fmla="*/ 800100 w 1028700"/>
                      <a:gd name="connsiteY95" fmla="*/ 469900 h 914400"/>
                      <a:gd name="connsiteX96" fmla="*/ 927100 w 1028700"/>
                      <a:gd name="connsiteY96" fmla="*/ 431800 h 914400"/>
                      <a:gd name="connsiteX97" fmla="*/ 965200 w 1028700"/>
                      <a:gd name="connsiteY97" fmla="*/ 381000 h 914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1028700" h="914400">
                        <a:moveTo>
                          <a:pt x="660400" y="165100"/>
                        </a:moveTo>
                        <a:cubicBezTo>
                          <a:pt x="681567" y="177800"/>
                          <a:pt x="700861" y="194339"/>
                          <a:pt x="723900" y="203200"/>
                        </a:cubicBezTo>
                        <a:cubicBezTo>
                          <a:pt x="756482" y="215732"/>
                          <a:pt x="825500" y="228600"/>
                          <a:pt x="825500" y="228600"/>
                        </a:cubicBezTo>
                        <a:cubicBezTo>
                          <a:pt x="849760" y="220513"/>
                          <a:pt x="895562" y="211557"/>
                          <a:pt x="901700" y="177800"/>
                        </a:cubicBezTo>
                        <a:cubicBezTo>
                          <a:pt x="909790" y="133303"/>
                          <a:pt x="897788" y="72288"/>
                          <a:pt x="863600" y="38100"/>
                        </a:cubicBezTo>
                        <a:cubicBezTo>
                          <a:pt x="834365" y="8865"/>
                          <a:pt x="813563" y="9716"/>
                          <a:pt x="774700" y="0"/>
                        </a:cubicBezTo>
                        <a:cubicBezTo>
                          <a:pt x="740833" y="4233"/>
                          <a:pt x="704289" y="-1162"/>
                          <a:pt x="673100" y="12700"/>
                        </a:cubicBezTo>
                        <a:cubicBezTo>
                          <a:pt x="660867" y="18137"/>
                          <a:pt x="664078" y="37928"/>
                          <a:pt x="660400" y="50800"/>
                        </a:cubicBezTo>
                        <a:cubicBezTo>
                          <a:pt x="655605" y="67583"/>
                          <a:pt x="655506" y="85988"/>
                          <a:pt x="647700" y="101600"/>
                        </a:cubicBezTo>
                        <a:cubicBezTo>
                          <a:pt x="634048" y="128904"/>
                          <a:pt x="596900" y="177800"/>
                          <a:pt x="596900" y="177800"/>
                        </a:cubicBezTo>
                        <a:cubicBezTo>
                          <a:pt x="592667" y="203200"/>
                          <a:pt x="606710" y="241495"/>
                          <a:pt x="584200" y="254000"/>
                        </a:cubicBezTo>
                        <a:cubicBezTo>
                          <a:pt x="532460" y="282744"/>
                          <a:pt x="481926" y="240851"/>
                          <a:pt x="444500" y="215900"/>
                        </a:cubicBezTo>
                        <a:cubicBezTo>
                          <a:pt x="436033" y="203200"/>
                          <a:pt x="425926" y="191452"/>
                          <a:pt x="419100" y="177800"/>
                        </a:cubicBezTo>
                        <a:cubicBezTo>
                          <a:pt x="413113" y="165826"/>
                          <a:pt x="419787" y="139700"/>
                          <a:pt x="406400" y="139700"/>
                        </a:cubicBezTo>
                        <a:cubicBezTo>
                          <a:pt x="393013" y="139700"/>
                          <a:pt x="404153" y="169437"/>
                          <a:pt x="393700" y="177800"/>
                        </a:cubicBezTo>
                        <a:cubicBezTo>
                          <a:pt x="380070" y="188704"/>
                          <a:pt x="359833" y="186267"/>
                          <a:pt x="342900" y="190500"/>
                        </a:cubicBezTo>
                        <a:cubicBezTo>
                          <a:pt x="438665" y="222422"/>
                          <a:pt x="342900" y="179361"/>
                          <a:pt x="342900" y="228600"/>
                        </a:cubicBezTo>
                        <a:cubicBezTo>
                          <a:pt x="342900" y="241987"/>
                          <a:pt x="368300" y="237067"/>
                          <a:pt x="381000" y="241300"/>
                        </a:cubicBezTo>
                        <a:cubicBezTo>
                          <a:pt x="364067" y="245533"/>
                          <a:pt x="343830" y="243096"/>
                          <a:pt x="330200" y="254000"/>
                        </a:cubicBezTo>
                        <a:cubicBezTo>
                          <a:pt x="319747" y="262363"/>
                          <a:pt x="308034" y="282634"/>
                          <a:pt x="317500" y="292100"/>
                        </a:cubicBezTo>
                        <a:cubicBezTo>
                          <a:pt x="326966" y="301566"/>
                          <a:pt x="342900" y="283633"/>
                          <a:pt x="355600" y="279400"/>
                        </a:cubicBezTo>
                        <a:cubicBezTo>
                          <a:pt x="359833" y="266700"/>
                          <a:pt x="368300" y="227913"/>
                          <a:pt x="368300" y="241300"/>
                        </a:cubicBezTo>
                        <a:cubicBezTo>
                          <a:pt x="368300" y="267050"/>
                          <a:pt x="366058" y="293969"/>
                          <a:pt x="355600" y="317500"/>
                        </a:cubicBezTo>
                        <a:cubicBezTo>
                          <a:pt x="348306" y="333913"/>
                          <a:pt x="330200" y="342900"/>
                          <a:pt x="317500" y="355600"/>
                        </a:cubicBezTo>
                        <a:cubicBezTo>
                          <a:pt x="313267" y="372533"/>
                          <a:pt x="315704" y="392770"/>
                          <a:pt x="304800" y="406400"/>
                        </a:cubicBezTo>
                        <a:cubicBezTo>
                          <a:pt x="296437" y="416853"/>
                          <a:pt x="277153" y="410737"/>
                          <a:pt x="266700" y="419100"/>
                        </a:cubicBezTo>
                        <a:cubicBezTo>
                          <a:pt x="254781" y="428635"/>
                          <a:pt x="249767" y="444500"/>
                          <a:pt x="241300" y="457200"/>
                        </a:cubicBezTo>
                        <a:lnTo>
                          <a:pt x="266700" y="533400"/>
                        </a:lnTo>
                        <a:cubicBezTo>
                          <a:pt x="281348" y="577343"/>
                          <a:pt x="271544" y="573922"/>
                          <a:pt x="317500" y="596900"/>
                        </a:cubicBezTo>
                        <a:cubicBezTo>
                          <a:pt x="329474" y="602887"/>
                          <a:pt x="342900" y="605367"/>
                          <a:pt x="355600" y="609600"/>
                        </a:cubicBezTo>
                        <a:cubicBezTo>
                          <a:pt x="436016" y="589496"/>
                          <a:pt x="391877" y="606582"/>
                          <a:pt x="482600" y="546100"/>
                        </a:cubicBezTo>
                        <a:lnTo>
                          <a:pt x="520700" y="520700"/>
                        </a:lnTo>
                        <a:lnTo>
                          <a:pt x="558800" y="495300"/>
                        </a:lnTo>
                        <a:cubicBezTo>
                          <a:pt x="563033" y="465667"/>
                          <a:pt x="550333" y="427567"/>
                          <a:pt x="571500" y="406400"/>
                        </a:cubicBezTo>
                        <a:cubicBezTo>
                          <a:pt x="592667" y="385233"/>
                          <a:pt x="631047" y="399571"/>
                          <a:pt x="660400" y="393700"/>
                        </a:cubicBezTo>
                        <a:cubicBezTo>
                          <a:pt x="673527" y="391075"/>
                          <a:pt x="685800" y="385233"/>
                          <a:pt x="698500" y="381000"/>
                        </a:cubicBezTo>
                        <a:cubicBezTo>
                          <a:pt x="685800" y="376767"/>
                          <a:pt x="668181" y="379193"/>
                          <a:pt x="660400" y="368300"/>
                        </a:cubicBezTo>
                        <a:cubicBezTo>
                          <a:pt x="648508" y="351651"/>
                          <a:pt x="629089" y="268457"/>
                          <a:pt x="622300" y="241300"/>
                        </a:cubicBezTo>
                        <a:cubicBezTo>
                          <a:pt x="708265" y="212645"/>
                          <a:pt x="676955" y="207930"/>
                          <a:pt x="749300" y="228600"/>
                        </a:cubicBezTo>
                        <a:cubicBezTo>
                          <a:pt x="762172" y="232278"/>
                          <a:pt x="774700" y="237067"/>
                          <a:pt x="787400" y="241300"/>
                        </a:cubicBezTo>
                        <a:cubicBezTo>
                          <a:pt x="800242" y="260563"/>
                          <a:pt x="825500" y="291210"/>
                          <a:pt x="825500" y="317500"/>
                        </a:cubicBezTo>
                        <a:cubicBezTo>
                          <a:pt x="825500" y="370363"/>
                          <a:pt x="808139" y="364922"/>
                          <a:pt x="787400" y="406400"/>
                        </a:cubicBezTo>
                        <a:cubicBezTo>
                          <a:pt x="781413" y="418374"/>
                          <a:pt x="778933" y="431800"/>
                          <a:pt x="774700" y="444500"/>
                        </a:cubicBezTo>
                        <a:cubicBezTo>
                          <a:pt x="783167" y="465667"/>
                          <a:pt x="792095" y="486654"/>
                          <a:pt x="800100" y="508000"/>
                        </a:cubicBezTo>
                        <a:cubicBezTo>
                          <a:pt x="804800" y="520535"/>
                          <a:pt x="817772" y="533671"/>
                          <a:pt x="812800" y="546100"/>
                        </a:cubicBezTo>
                        <a:cubicBezTo>
                          <a:pt x="807131" y="560272"/>
                          <a:pt x="787400" y="563033"/>
                          <a:pt x="774700" y="571500"/>
                        </a:cubicBezTo>
                        <a:cubicBezTo>
                          <a:pt x="716474" y="658839"/>
                          <a:pt x="752860" y="657353"/>
                          <a:pt x="685800" y="635000"/>
                        </a:cubicBezTo>
                        <a:cubicBezTo>
                          <a:pt x="681567" y="647700"/>
                          <a:pt x="665068" y="662390"/>
                          <a:pt x="673100" y="673100"/>
                        </a:cubicBezTo>
                        <a:cubicBezTo>
                          <a:pt x="720940" y="736887"/>
                          <a:pt x="730611" y="665667"/>
                          <a:pt x="736600" y="647700"/>
                        </a:cubicBezTo>
                        <a:cubicBezTo>
                          <a:pt x="765630" y="734791"/>
                          <a:pt x="731349" y="626697"/>
                          <a:pt x="762000" y="749300"/>
                        </a:cubicBezTo>
                        <a:cubicBezTo>
                          <a:pt x="765247" y="762287"/>
                          <a:pt x="771022" y="774528"/>
                          <a:pt x="774700" y="787400"/>
                        </a:cubicBezTo>
                        <a:cubicBezTo>
                          <a:pt x="779495" y="804183"/>
                          <a:pt x="783167" y="821267"/>
                          <a:pt x="787400" y="838200"/>
                        </a:cubicBezTo>
                        <a:cubicBezTo>
                          <a:pt x="783167" y="795867"/>
                          <a:pt x="789239" y="751183"/>
                          <a:pt x="774700" y="711200"/>
                        </a:cubicBezTo>
                        <a:cubicBezTo>
                          <a:pt x="770125" y="698619"/>
                          <a:pt x="749987" y="698500"/>
                          <a:pt x="736600" y="698500"/>
                        </a:cubicBezTo>
                        <a:cubicBezTo>
                          <a:pt x="689841" y="698500"/>
                          <a:pt x="643467" y="706967"/>
                          <a:pt x="596900" y="711200"/>
                        </a:cubicBezTo>
                        <a:cubicBezTo>
                          <a:pt x="579967" y="736600"/>
                          <a:pt x="555753" y="758440"/>
                          <a:pt x="546100" y="787400"/>
                        </a:cubicBezTo>
                        <a:cubicBezTo>
                          <a:pt x="541867" y="800100"/>
                          <a:pt x="541763" y="815047"/>
                          <a:pt x="533400" y="825500"/>
                        </a:cubicBezTo>
                        <a:cubicBezTo>
                          <a:pt x="523865" y="837419"/>
                          <a:pt x="508000" y="842433"/>
                          <a:pt x="495300" y="850900"/>
                        </a:cubicBezTo>
                        <a:cubicBezTo>
                          <a:pt x="486833" y="838200"/>
                          <a:pt x="475913" y="826829"/>
                          <a:pt x="469900" y="812800"/>
                        </a:cubicBezTo>
                        <a:cubicBezTo>
                          <a:pt x="448970" y="763963"/>
                          <a:pt x="466542" y="733975"/>
                          <a:pt x="444500" y="800100"/>
                        </a:cubicBezTo>
                        <a:cubicBezTo>
                          <a:pt x="440267" y="787400"/>
                          <a:pt x="434425" y="775127"/>
                          <a:pt x="431800" y="762000"/>
                        </a:cubicBezTo>
                        <a:cubicBezTo>
                          <a:pt x="425929" y="732647"/>
                          <a:pt x="432487" y="699874"/>
                          <a:pt x="419100" y="673100"/>
                        </a:cubicBezTo>
                        <a:cubicBezTo>
                          <a:pt x="413113" y="661126"/>
                          <a:pt x="393700" y="664633"/>
                          <a:pt x="381000" y="660400"/>
                        </a:cubicBezTo>
                        <a:cubicBezTo>
                          <a:pt x="368300" y="643467"/>
                          <a:pt x="364067" y="609600"/>
                          <a:pt x="342900" y="609600"/>
                        </a:cubicBezTo>
                        <a:cubicBezTo>
                          <a:pt x="312373" y="609600"/>
                          <a:pt x="266700" y="660400"/>
                          <a:pt x="266700" y="660400"/>
                        </a:cubicBezTo>
                        <a:cubicBezTo>
                          <a:pt x="258770" y="684190"/>
                          <a:pt x="254197" y="723900"/>
                          <a:pt x="215900" y="723900"/>
                        </a:cubicBezTo>
                        <a:cubicBezTo>
                          <a:pt x="200636" y="723900"/>
                          <a:pt x="192280" y="703327"/>
                          <a:pt x="177800" y="698500"/>
                        </a:cubicBezTo>
                        <a:cubicBezTo>
                          <a:pt x="153371" y="690357"/>
                          <a:pt x="127000" y="690033"/>
                          <a:pt x="101600" y="685800"/>
                        </a:cubicBezTo>
                        <a:cubicBezTo>
                          <a:pt x="88900" y="673100"/>
                          <a:pt x="73463" y="662644"/>
                          <a:pt x="63500" y="647700"/>
                        </a:cubicBezTo>
                        <a:cubicBezTo>
                          <a:pt x="56074" y="636561"/>
                          <a:pt x="56073" y="621905"/>
                          <a:pt x="50800" y="609600"/>
                        </a:cubicBezTo>
                        <a:cubicBezTo>
                          <a:pt x="43342" y="592199"/>
                          <a:pt x="32431" y="576378"/>
                          <a:pt x="25400" y="558800"/>
                        </a:cubicBezTo>
                        <a:cubicBezTo>
                          <a:pt x="15456" y="533941"/>
                          <a:pt x="0" y="482600"/>
                          <a:pt x="0" y="482600"/>
                        </a:cubicBezTo>
                        <a:cubicBezTo>
                          <a:pt x="4233" y="469900"/>
                          <a:pt x="-687" y="444500"/>
                          <a:pt x="12700" y="444500"/>
                        </a:cubicBezTo>
                        <a:cubicBezTo>
                          <a:pt x="26087" y="444500"/>
                          <a:pt x="22496" y="469532"/>
                          <a:pt x="25400" y="482600"/>
                        </a:cubicBezTo>
                        <a:cubicBezTo>
                          <a:pt x="30986" y="507737"/>
                          <a:pt x="33867" y="533400"/>
                          <a:pt x="38100" y="558800"/>
                        </a:cubicBezTo>
                        <a:cubicBezTo>
                          <a:pt x="42333" y="537633"/>
                          <a:pt x="50800" y="516886"/>
                          <a:pt x="50800" y="495300"/>
                        </a:cubicBezTo>
                        <a:cubicBezTo>
                          <a:pt x="50800" y="481913"/>
                          <a:pt x="41347" y="520413"/>
                          <a:pt x="38100" y="533400"/>
                        </a:cubicBezTo>
                        <a:lnTo>
                          <a:pt x="12700" y="635000"/>
                        </a:lnTo>
                        <a:cubicBezTo>
                          <a:pt x="21167" y="647700"/>
                          <a:pt x="31274" y="659448"/>
                          <a:pt x="38100" y="673100"/>
                        </a:cubicBezTo>
                        <a:cubicBezTo>
                          <a:pt x="44087" y="685074"/>
                          <a:pt x="42437" y="700747"/>
                          <a:pt x="50800" y="711200"/>
                        </a:cubicBezTo>
                        <a:cubicBezTo>
                          <a:pt x="60335" y="723119"/>
                          <a:pt x="76200" y="728133"/>
                          <a:pt x="88900" y="736600"/>
                        </a:cubicBezTo>
                        <a:cubicBezTo>
                          <a:pt x="105833" y="762000"/>
                          <a:pt x="114300" y="795867"/>
                          <a:pt x="139700" y="812800"/>
                        </a:cubicBezTo>
                        <a:cubicBezTo>
                          <a:pt x="177162" y="837775"/>
                          <a:pt x="185342" y="839630"/>
                          <a:pt x="215900" y="876300"/>
                        </a:cubicBezTo>
                        <a:cubicBezTo>
                          <a:pt x="225671" y="888026"/>
                          <a:pt x="232833" y="901700"/>
                          <a:pt x="241300" y="914400"/>
                        </a:cubicBezTo>
                        <a:lnTo>
                          <a:pt x="495300" y="901700"/>
                        </a:lnTo>
                        <a:cubicBezTo>
                          <a:pt x="692948" y="890406"/>
                          <a:pt x="626875" y="903731"/>
                          <a:pt x="736600" y="876300"/>
                        </a:cubicBezTo>
                        <a:cubicBezTo>
                          <a:pt x="749300" y="867833"/>
                          <a:pt x="761048" y="857726"/>
                          <a:pt x="774700" y="850900"/>
                        </a:cubicBezTo>
                        <a:cubicBezTo>
                          <a:pt x="805528" y="835486"/>
                          <a:pt x="844419" y="834195"/>
                          <a:pt x="876300" y="825500"/>
                        </a:cubicBezTo>
                        <a:cubicBezTo>
                          <a:pt x="902131" y="818455"/>
                          <a:pt x="952500" y="800100"/>
                          <a:pt x="952500" y="800100"/>
                        </a:cubicBezTo>
                        <a:cubicBezTo>
                          <a:pt x="980587" y="772013"/>
                          <a:pt x="998319" y="759263"/>
                          <a:pt x="1016000" y="723900"/>
                        </a:cubicBezTo>
                        <a:cubicBezTo>
                          <a:pt x="1021987" y="711926"/>
                          <a:pt x="1024467" y="698500"/>
                          <a:pt x="1028700" y="685800"/>
                        </a:cubicBezTo>
                        <a:cubicBezTo>
                          <a:pt x="1024467" y="660400"/>
                          <a:pt x="1026458" y="633131"/>
                          <a:pt x="1016000" y="609600"/>
                        </a:cubicBezTo>
                        <a:cubicBezTo>
                          <a:pt x="1003607" y="581717"/>
                          <a:pt x="952755" y="554652"/>
                          <a:pt x="927100" y="546100"/>
                        </a:cubicBezTo>
                        <a:cubicBezTo>
                          <a:pt x="906622" y="539274"/>
                          <a:pt x="884425" y="539080"/>
                          <a:pt x="863600" y="533400"/>
                        </a:cubicBezTo>
                        <a:cubicBezTo>
                          <a:pt x="837769" y="526355"/>
                          <a:pt x="787400" y="508000"/>
                          <a:pt x="787400" y="508000"/>
                        </a:cubicBezTo>
                        <a:cubicBezTo>
                          <a:pt x="791633" y="495300"/>
                          <a:pt x="789207" y="477681"/>
                          <a:pt x="800100" y="469900"/>
                        </a:cubicBezTo>
                        <a:cubicBezTo>
                          <a:pt x="816749" y="458008"/>
                          <a:pt x="899943" y="438589"/>
                          <a:pt x="927100" y="431800"/>
                        </a:cubicBezTo>
                        <a:cubicBezTo>
                          <a:pt x="955821" y="388719"/>
                          <a:pt x="941707" y="404493"/>
                          <a:pt x="965200" y="381000"/>
                        </a:cubicBezTo>
                      </a:path>
                    </a:pathLst>
                  </a:custGeom>
                  <a:noFill/>
                  <a:ln>
                    <a:solidFill>
                      <a:srgbClr val="92D05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/>
                  </a:p>
                </p:txBody>
              </p:sp>
            </p:grpSp>
            <p:grpSp>
              <p:nvGrpSpPr>
                <p:cNvPr id="80" name="Group 79"/>
                <p:cNvGrpSpPr>
                  <a:grpSpLocks noChangeAspect="1"/>
                </p:cNvGrpSpPr>
                <p:nvPr/>
              </p:nvGrpSpPr>
              <p:grpSpPr>
                <a:xfrm>
                  <a:off x="6879851" y="2775978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146" name="Group 145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153" name="Group 152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208" name="Oval 20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209" name="Freeform 2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54" name="Group 153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20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207" name="Flowchart: Connector 2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5" name="Group 154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20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205" name="Flowchart: Connector 20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6" name="Group 15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20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203" name="Flowchart: Connector 2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7" name="Group 15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20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201" name="Flowchart: Connector 2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8" name="Group 157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9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99" name="Flowchart: Connector 19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59" name="Group 15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9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97" name="Flowchart: Connector 19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0" name="Group 15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9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95" name="Flowchart: Connector 1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1" name="Group 16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9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93" name="Flowchart: Connector 1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2" name="Group 16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9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91" name="Flowchart: Connector 19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3" name="Group 16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8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89" name="Flowchart: Connector 1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4" name="Group 16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8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87" name="Flowchart: Connector 18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5" name="Group 16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8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85" name="Flowchart: Connector 18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6" name="Group 16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8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83" name="Flowchart: Connector 18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7" name="Group 16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8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81" name="Flowchart: Connector 1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8" name="Group 16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7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79" name="Flowchart: Connector 1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69" name="Group 16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7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77" name="Flowchart: Connector 17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70" name="Group 16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7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75" name="Flowchart: Connector 17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71" name="Group 170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7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73" name="Flowchart: Connector 17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147" name="Freeform 146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8" name="Freeform 147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49" name="Freeform 148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0" name="Freeform 149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1" name="Freeform 150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152" name="Freeform 151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  <p:grpSp>
              <p:nvGrpSpPr>
                <p:cNvPr id="81" name="Group 80"/>
                <p:cNvGrpSpPr>
                  <a:grpSpLocks noChangeAspect="1"/>
                </p:cNvGrpSpPr>
                <p:nvPr/>
              </p:nvGrpSpPr>
              <p:grpSpPr>
                <a:xfrm>
                  <a:off x="6711706" y="2796059"/>
                  <a:ext cx="108062" cy="108000"/>
                  <a:chOff x="851407" y="3281291"/>
                  <a:chExt cx="432246" cy="432000"/>
                </a:xfrm>
              </p:grpSpPr>
              <p:grpSp>
                <p:nvGrpSpPr>
                  <p:cNvPr id="82" name="Group 81"/>
                  <p:cNvGrpSpPr>
                    <a:grpSpLocks noChangeAspect="1"/>
                  </p:cNvGrpSpPr>
                  <p:nvPr/>
                </p:nvGrpSpPr>
                <p:grpSpPr>
                  <a:xfrm>
                    <a:off x="851407" y="3281291"/>
                    <a:ext cx="432246" cy="432000"/>
                    <a:chOff x="851391" y="3281291"/>
                    <a:chExt cx="362049" cy="361840"/>
                  </a:xfrm>
                </p:grpSpPr>
                <p:grpSp>
                  <p:nvGrpSpPr>
                    <p:cNvPr id="89" name="Group 88"/>
                    <p:cNvGrpSpPr/>
                    <p:nvPr/>
                  </p:nvGrpSpPr>
                  <p:grpSpPr>
                    <a:xfrm>
                      <a:off x="853440" y="3281291"/>
                      <a:ext cx="360000" cy="361840"/>
                      <a:chOff x="844731" y="3281291"/>
                      <a:chExt cx="360000" cy="361840"/>
                    </a:xfrm>
                  </p:grpSpPr>
                  <p:sp>
                    <p:nvSpPr>
                      <p:cNvPr id="144" name="Oval 14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3131"/>
                        <a:ext cx="360000" cy="360000"/>
                      </a:xfrm>
                      <a:prstGeom prst="ellipse">
                        <a:avLst/>
                      </a:prstGeom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sp>
                    <p:nvSpPr>
                      <p:cNvPr id="145" name="Freeform 1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844731" y="3281291"/>
                        <a:ext cx="360000" cy="360000"/>
                      </a:xfrm>
                      <a:custGeom>
                        <a:avLst/>
                        <a:gdLst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257175 w 3495675"/>
                          <a:gd name="connsiteY3" fmla="*/ 447675 h 2943225"/>
                          <a:gd name="connsiteX4" fmla="*/ 0 w 3495675"/>
                          <a:gd name="connsiteY4" fmla="*/ 981075 h 2943225"/>
                          <a:gd name="connsiteX5" fmla="*/ 228600 w 3495675"/>
                          <a:gd name="connsiteY5" fmla="*/ 1924050 h 2943225"/>
                          <a:gd name="connsiteX6" fmla="*/ 638175 w 3495675"/>
                          <a:gd name="connsiteY6" fmla="*/ 2562225 h 2943225"/>
                          <a:gd name="connsiteX7" fmla="*/ 1790700 w 3495675"/>
                          <a:gd name="connsiteY7" fmla="*/ 2943225 h 2943225"/>
                          <a:gd name="connsiteX8" fmla="*/ 2771775 w 3495675"/>
                          <a:gd name="connsiteY8" fmla="*/ 2819400 h 2943225"/>
                          <a:gd name="connsiteX9" fmla="*/ 3276600 w 3495675"/>
                          <a:gd name="connsiteY9" fmla="*/ 2219325 h 2943225"/>
                          <a:gd name="connsiteX10" fmla="*/ 3486150 w 3495675"/>
                          <a:gd name="connsiteY10" fmla="*/ 1304925 h 2943225"/>
                          <a:gd name="connsiteX11" fmla="*/ 3495675 w 3495675"/>
                          <a:gd name="connsiteY11" fmla="*/ 695325 h 2943225"/>
                          <a:gd name="connsiteX0" fmla="*/ 3495675 w 3495675"/>
                          <a:gd name="connsiteY0" fmla="*/ 695325 h 2943225"/>
                          <a:gd name="connsiteX1" fmla="*/ 2314575 w 3495675"/>
                          <a:gd name="connsiteY1" fmla="*/ 0 h 2943225"/>
                          <a:gd name="connsiteX2" fmla="*/ 1238250 w 3495675"/>
                          <a:gd name="connsiteY2" fmla="*/ 28575 h 2943225"/>
                          <a:gd name="connsiteX3" fmla="*/ 0 w 3495675"/>
                          <a:gd name="connsiteY3" fmla="*/ 981075 h 2943225"/>
                          <a:gd name="connsiteX4" fmla="*/ 228600 w 3495675"/>
                          <a:gd name="connsiteY4" fmla="*/ 1924050 h 2943225"/>
                          <a:gd name="connsiteX5" fmla="*/ 638175 w 3495675"/>
                          <a:gd name="connsiteY5" fmla="*/ 2562225 h 2943225"/>
                          <a:gd name="connsiteX6" fmla="*/ 1790700 w 3495675"/>
                          <a:gd name="connsiteY6" fmla="*/ 2943225 h 2943225"/>
                          <a:gd name="connsiteX7" fmla="*/ 2771775 w 3495675"/>
                          <a:gd name="connsiteY7" fmla="*/ 2819400 h 2943225"/>
                          <a:gd name="connsiteX8" fmla="*/ 3276600 w 3495675"/>
                          <a:gd name="connsiteY8" fmla="*/ 2219325 h 2943225"/>
                          <a:gd name="connsiteX9" fmla="*/ 3486150 w 3495675"/>
                          <a:gd name="connsiteY9" fmla="*/ 1304925 h 2943225"/>
                          <a:gd name="connsiteX10" fmla="*/ 3495675 w 3495675"/>
                          <a:gd name="connsiteY10" fmla="*/ 695325 h 2943225"/>
                          <a:gd name="connsiteX0" fmla="*/ 3267075 w 3267075"/>
                          <a:gd name="connsiteY0" fmla="*/ 695325 h 2943225"/>
                          <a:gd name="connsiteX1" fmla="*/ 2085975 w 3267075"/>
                          <a:gd name="connsiteY1" fmla="*/ 0 h 2943225"/>
                          <a:gd name="connsiteX2" fmla="*/ 1009650 w 3267075"/>
                          <a:gd name="connsiteY2" fmla="*/ 28575 h 2943225"/>
                          <a:gd name="connsiteX3" fmla="*/ 0 w 3267075"/>
                          <a:gd name="connsiteY3" fmla="*/ 1924050 h 2943225"/>
                          <a:gd name="connsiteX4" fmla="*/ 409575 w 3267075"/>
                          <a:gd name="connsiteY4" fmla="*/ 2562225 h 2943225"/>
                          <a:gd name="connsiteX5" fmla="*/ 1562100 w 3267075"/>
                          <a:gd name="connsiteY5" fmla="*/ 2943225 h 2943225"/>
                          <a:gd name="connsiteX6" fmla="*/ 2543175 w 3267075"/>
                          <a:gd name="connsiteY6" fmla="*/ 2819400 h 2943225"/>
                          <a:gd name="connsiteX7" fmla="*/ 3048000 w 3267075"/>
                          <a:gd name="connsiteY7" fmla="*/ 2219325 h 2943225"/>
                          <a:gd name="connsiteX8" fmla="*/ 3257550 w 3267075"/>
                          <a:gd name="connsiteY8" fmla="*/ 1304925 h 2943225"/>
                          <a:gd name="connsiteX9" fmla="*/ 3267075 w 3267075"/>
                          <a:gd name="connsiteY9" fmla="*/ 695325 h 2943225"/>
                          <a:gd name="connsiteX0" fmla="*/ 2857500 w 2857500"/>
                          <a:gd name="connsiteY0" fmla="*/ 695325 h 2943225"/>
                          <a:gd name="connsiteX1" fmla="*/ 1676400 w 2857500"/>
                          <a:gd name="connsiteY1" fmla="*/ 0 h 2943225"/>
                          <a:gd name="connsiteX2" fmla="*/ 600075 w 2857500"/>
                          <a:gd name="connsiteY2" fmla="*/ 28575 h 2943225"/>
                          <a:gd name="connsiteX3" fmla="*/ 0 w 2857500"/>
                          <a:gd name="connsiteY3" fmla="*/ 2562225 h 2943225"/>
                          <a:gd name="connsiteX4" fmla="*/ 1152525 w 2857500"/>
                          <a:gd name="connsiteY4" fmla="*/ 2943225 h 2943225"/>
                          <a:gd name="connsiteX5" fmla="*/ 2133600 w 2857500"/>
                          <a:gd name="connsiteY5" fmla="*/ 2819400 h 2943225"/>
                          <a:gd name="connsiteX6" fmla="*/ 2638425 w 2857500"/>
                          <a:gd name="connsiteY6" fmla="*/ 2219325 h 2943225"/>
                          <a:gd name="connsiteX7" fmla="*/ 2847975 w 2857500"/>
                          <a:gd name="connsiteY7" fmla="*/ 1304925 h 2943225"/>
                          <a:gd name="connsiteX8" fmla="*/ 2857500 w 2857500"/>
                          <a:gd name="connsiteY8" fmla="*/ 695325 h 2943225"/>
                          <a:gd name="connsiteX0" fmla="*/ 2870626 w 2870626"/>
                          <a:gd name="connsiteY0" fmla="*/ 695325 h 2943225"/>
                          <a:gd name="connsiteX1" fmla="*/ 1689526 w 2870626"/>
                          <a:gd name="connsiteY1" fmla="*/ 0 h 2943225"/>
                          <a:gd name="connsiteX2" fmla="*/ 613201 w 2870626"/>
                          <a:gd name="connsiteY2" fmla="*/ 28575 h 2943225"/>
                          <a:gd name="connsiteX3" fmla="*/ 13126 w 2870626"/>
                          <a:gd name="connsiteY3" fmla="*/ 2562225 h 2943225"/>
                          <a:gd name="connsiteX4" fmla="*/ 1165651 w 2870626"/>
                          <a:gd name="connsiteY4" fmla="*/ 2943225 h 2943225"/>
                          <a:gd name="connsiteX5" fmla="*/ 2146726 w 2870626"/>
                          <a:gd name="connsiteY5" fmla="*/ 2819400 h 2943225"/>
                          <a:gd name="connsiteX6" fmla="*/ 2651551 w 2870626"/>
                          <a:gd name="connsiteY6" fmla="*/ 2219325 h 2943225"/>
                          <a:gd name="connsiteX7" fmla="*/ 2861101 w 2870626"/>
                          <a:gd name="connsiteY7" fmla="*/ 1304925 h 2943225"/>
                          <a:gd name="connsiteX8" fmla="*/ 2870626 w 2870626"/>
                          <a:gd name="connsiteY8" fmla="*/ 695325 h 2943225"/>
                          <a:gd name="connsiteX0" fmla="*/ 2629246 w 2629246"/>
                          <a:gd name="connsiteY0" fmla="*/ 695325 h 2943225"/>
                          <a:gd name="connsiteX1" fmla="*/ 1448146 w 2629246"/>
                          <a:gd name="connsiteY1" fmla="*/ 0 h 2943225"/>
                          <a:gd name="connsiteX2" fmla="*/ 371821 w 2629246"/>
                          <a:gd name="connsiteY2" fmla="*/ 28575 h 2943225"/>
                          <a:gd name="connsiteX3" fmla="*/ 26270 w 2629246"/>
                          <a:gd name="connsiteY3" fmla="*/ 1869396 h 2943225"/>
                          <a:gd name="connsiteX4" fmla="*/ 924271 w 2629246"/>
                          <a:gd name="connsiteY4" fmla="*/ 2943225 h 2943225"/>
                          <a:gd name="connsiteX5" fmla="*/ 1905346 w 2629246"/>
                          <a:gd name="connsiteY5" fmla="*/ 2819400 h 2943225"/>
                          <a:gd name="connsiteX6" fmla="*/ 2410171 w 2629246"/>
                          <a:gd name="connsiteY6" fmla="*/ 2219325 h 2943225"/>
                          <a:gd name="connsiteX7" fmla="*/ 2619721 w 2629246"/>
                          <a:gd name="connsiteY7" fmla="*/ 1304925 h 2943225"/>
                          <a:gd name="connsiteX8" fmla="*/ 2629246 w 2629246"/>
                          <a:gd name="connsiteY8" fmla="*/ 695325 h 2943225"/>
                          <a:gd name="connsiteX0" fmla="*/ 2625815 w 2625815"/>
                          <a:gd name="connsiteY0" fmla="*/ 843814 h 3091714"/>
                          <a:gd name="connsiteX1" fmla="*/ 1444715 w 2625815"/>
                          <a:gd name="connsiteY1" fmla="*/ 148489 h 3091714"/>
                          <a:gd name="connsiteX2" fmla="*/ 368390 w 2625815"/>
                          <a:gd name="connsiteY2" fmla="*/ 177064 h 3091714"/>
                          <a:gd name="connsiteX3" fmla="*/ 22839 w 2625815"/>
                          <a:gd name="connsiteY3" fmla="*/ 2017885 h 3091714"/>
                          <a:gd name="connsiteX4" fmla="*/ 920840 w 2625815"/>
                          <a:gd name="connsiteY4" fmla="*/ 3091714 h 3091714"/>
                          <a:gd name="connsiteX5" fmla="*/ 1901915 w 2625815"/>
                          <a:gd name="connsiteY5" fmla="*/ 2967889 h 3091714"/>
                          <a:gd name="connsiteX6" fmla="*/ 2406740 w 2625815"/>
                          <a:gd name="connsiteY6" fmla="*/ 2367814 h 3091714"/>
                          <a:gd name="connsiteX7" fmla="*/ 2616290 w 2625815"/>
                          <a:gd name="connsiteY7" fmla="*/ 1453414 h 3091714"/>
                          <a:gd name="connsiteX8" fmla="*/ 2625815 w 2625815"/>
                          <a:gd name="connsiteY8" fmla="*/ 843814 h 3091714"/>
                          <a:gd name="connsiteX0" fmla="*/ 2632276 w 2632276"/>
                          <a:gd name="connsiteY0" fmla="*/ 720963 h 2968863"/>
                          <a:gd name="connsiteX1" fmla="*/ 1451176 w 2632276"/>
                          <a:gd name="connsiteY1" fmla="*/ 25638 h 2968863"/>
                          <a:gd name="connsiteX2" fmla="*/ 332430 w 2632276"/>
                          <a:gd name="connsiteY2" fmla="*/ 493568 h 2968863"/>
                          <a:gd name="connsiteX3" fmla="*/ 29300 w 2632276"/>
                          <a:gd name="connsiteY3" fmla="*/ 1895034 h 2968863"/>
                          <a:gd name="connsiteX4" fmla="*/ 927301 w 2632276"/>
                          <a:gd name="connsiteY4" fmla="*/ 2968863 h 2968863"/>
                          <a:gd name="connsiteX5" fmla="*/ 1908376 w 2632276"/>
                          <a:gd name="connsiteY5" fmla="*/ 2845038 h 2968863"/>
                          <a:gd name="connsiteX6" fmla="*/ 2413201 w 2632276"/>
                          <a:gd name="connsiteY6" fmla="*/ 2244963 h 2968863"/>
                          <a:gd name="connsiteX7" fmla="*/ 2622751 w 2632276"/>
                          <a:gd name="connsiteY7" fmla="*/ 1330563 h 2968863"/>
                          <a:gd name="connsiteX8" fmla="*/ 2632276 w 2632276"/>
                          <a:gd name="connsiteY8" fmla="*/ 720963 h 2968863"/>
                          <a:gd name="connsiteX0" fmla="*/ 2632276 w 2724946"/>
                          <a:gd name="connsiteY0" fmla="*/ 720963 h 2968863"/>
                          <a:gd name="connsiteX1" fmla="*/ 1451176 w 2724946"/>
                          <a:gd name="connsiteY1" fmla="*/ 25638 h 2968863"/>
                          <a:gd name="connsiteX2" fmla="*/ 332430 w 2724946"/>
                          <a:gd name="connsiteY2" fmla="*/ 493568 h 2968863"/>
                          <a:gd name="connsiteX3" fmla="*/ 29300 w 2724946"/>
                          <a:gd name="connsiteY3" fmla="*/ 1895034 h 2968863"/>
                          <a:gd name="connsiteX4" fmla="*/ 927301 w 2724946"/>
                          <a:gd name="connsiteY4" fmla="*/ 2968863 h 2968863"/>
                          <a:gd name="connsiteX5" fmla="*/ 1908376 w 2724946"/>
                          <a:gd name="connsiteY5" fmla="*/ 2845038 h 2968863"/>
                          <a:gd name="connsiteX6" fmla="*/ 2413201 w 2724946"/>
                          <a:gd name="connsiteY6" fmla="*/ 2244963 h 2968863"/>
                          <a:gd name="connsiteX7" fmla="*/ 2622751 w 2724946"/>
                          <a:gd name="connsiteY7" fmla="*/ 1330563 h 2968863"/>
                          <a:gd name="connsiteX8" fmla="*/ 2632276 w 2724946"/>
                          <a:gd name="connsiteY8" fmla="*/ 720963 h 2968863"/>
                          <a:gd name="connsiteX0" fmla="*/ 2363612 w 2630157"/>
                          <a:gd name="connsiteY0" fmla="*/ 771658 h 2968863"/>
                          <a:gd name="connsiteX1" fmla="*/ 1451176 w 2630157"/>
                          <a:gd name="connsiteY1" fmla="*/ 25638 h 2968863"/>
                          <a:gd name="connsiteX2" fmla="*/ 332430 w 2630157"/>
                          <a:gd name="connsiteY2" fmla="*/ 493568 h 2968863"/>
                          <a:gd name="connsiteX3" fmla="*/ 29300 w 2630157"/>
                          <a:gd name="connsiteY3" fmla="*/ 1895034 h 2968863"/>
                          <a:gd name="connsiteX4" fmla="*/ 927301 w 2630157"/>
                          <a:gd name="connsiteY4" fmla="*/ 2968863 h 2968863"/>
                          <a:gd name="connsiteX5" fmla="*/ 1908376 w 2630157"/>
                          <a:gd name="connsiteY5" fmla="*/ 2845038 h 2968863"/>
                          <a:gd name="connsiteX6" fmla="*/ 2413201 w 2630157"/>
                          <a:gd name="connsiteY6" fmla="*/ 2244963 h 2968863"/>
                          <a:gd name="connsiteX7" fmla="*/ 2622751 w 2630157"/>
                          <a:gd name="connsiteY7" fmla="*/ 1330563 h 2968863"/>
                          <a:gd name="connsiteX8" fmla="*/ 2363612 w 2630157"/>
                          <a:gd name="connsiteY8" fmla="*/ 771658 h 2968863"/>
                          <a:gd name="connsiteX0" fmla="*/ 2363612 w 2413201"/>
                          <a:gd name="connsiteY0" fmla="*/ 771658 h 2968863"/>
                          <a:gd name="connsiteX1" fmla="*/ 1451176 w 2413201"/>
                          <a:gd name="connsiteY1" fmla="*/ 25638 h 2968863"/>
                          <a:gd name="connsiteX2" fmla="*/ 332430 w 2413201"/>
                          <a:gd name="connsiteY2" fmla="*/ 493568 h 2968863"/>
                          <a:gd name="connsiteX3" fmla="*/ 29300 w 2413201"/>
                          <a:gd name="connsiteY3" fmla="*/ 1895034 h 2968863"/>
                          <a:gd name="connsiteX4" fmla="*/ 927301 w 2413201"/>
                          <a:gd name="connsiteY4" fmla="*/ 2968863 h 2968863"/>
                          <a:gd name="connsiteX5" fmla="*/ 1908376 w 2413201"/>
                          <a:gd name="connsiteY5" fmla="*/ 2845038 h 2968863"/>
                          <a:gd name="connsiteX6" fmla="*/ 2413201 w 2413201"/>
                          <a:gd name="connsiteY6" fmla="*/ 2244963 h 2968863"/>
                          <a:gd name="connsiteX7" fmla="*/ 2363612 w 2413201"/>
                          <a:gd name="connsiteY7" fmla="*/ 771658 h 2968863"/>
                          <a:gd name="connsiteX0" fmla="*/ 2519156 w 2519156"/>
                          <a:gd name="connsiteY0" fmla="*/ 1092725 h 2968863"/>
                          <a:gd name="connsiteX1" fmla="*/ 1451176 w 2519156"/>
                          <a:gd name="connsiteY1" fmla="*/ 25638 h 2968863"/>
                          <a:gd name="connsiteX2" fmla="*/ 332430 w 2519156"/>
                          <a:gd name="connsiteY2" fmla="*/ 493568 h 2968863"/>
                          <a:gd name="connsiteX3" fmla="*/ 29300 w 2519156"/>
                          <a:gd name="connsiteY3" fmla="*/ 1895034 h 2968863"/>
                          <a:gd name="connsiteX4" fmla="*/ 927301 w 2519156"/>
                          <a:gd name="connsiteY4" fmla="*/ 2968863 h 2968863"/>
                          <a:gd name="connsiteX5" fmla="*/ 1908376 w 2519156"/>
                          <a:gd name="connsiteY5" fmla="*/ 2845038 h 2968863"/>
                          <a:gd name="connsiteX6" fmla="*/ 2413201 w 2519156"/>
                          <a:gd name="connsiteY6" fmla="*/ 2244963 h 2968863"/>
                          <a:gd name="connsiteX7" fmla="*/ 2519156 w 2519156"/>
                          <a:gd name="connsiteY7" fmla="*/ 1092725 h 2968863"/>
                          <a:gd name="connsiteX0" fmla="*/ 2519156 w 2586218"/>
                          <a:gd name="connsiteY0" fmla="*/ 1092725 h 2968863"/>
                          <a:gd name="connsiteX1" fmla="*/ 1451176 w 2586218"/>
                          <a:gd name="connsiteY1" fmla="*/ 25638 h 2968863"/>
                          <a:gd name="connsiteX2" fmla="*/ 332430 w 2586218"/>
                          <a:gd name="connsiteY2" fmla="*/ 493568 h 2968863"/>
                          <a:gd name="connsiteX3" fmla="*/ 29300 w 2586218"/>
                          <a:gd name="connsiteY3" fmla="*/ 1895034 h 2968863"/>
                          <a:gd name="connsiteX4" fmla="*/ 927301 w 2586218"/>
                          <a:gd name="connsiteY4" fmla="*/ 2968863 h 2968863"/>
                          <a:gd name="connsiteX5" fmla="*/ 1908376 w 2586218"/>
                          <a:gd name="connsiteY5" fmla="*/ 2845038 h 2968863"/>
                          <a:gd name="connsiteX6" fmla="*/ 2413201 w 2586218"/>
                          <a:gd name="connsiteY6" fmla="*/ 2244963 h 2968863"/>
                          <a:gd name="connsiteX7" fmla="*/ 2519156 w 2586218"/>
                          <a:gd name="connsiteY7" fmla="*/ 1092725 h 2968863"/>
                          <a:gd name="connsiteX0" fmla="*/ 2519156 w 2565779"/>
                          <a:gd name="connsiteY0" fmla="*/ 1092725 h 2968863"/>
                          <a:gd name="connsiteX1" fmla="*/ 1451176 w 2565779"/>
                          <a:gd name="connsiteY1" fmla="*/ 25638 h 2968863"/>
                          <a:gd name="connsiteX2" fmla="*/ 332430 w 2565779"/>
                          <a:gd name="connsiteY2" fmla="*/ 493568 h 2968863"/>
                          <a:gd name="connsiteX3" fmla="*/ 29300 w 2565779"/>
                          <a:gd name="connsiteY3" fmla="*/ 1895034 h 2968863"/>
                          <a:gd name="connsiteX4" fmla="*/ 927301 w 2565779"/>
                          <a:gd name="connsiteY4" fmla="*/ 2968863 h 2968863"/>
                          <a:gd name="connsiteX5" fmla="*/ 1908376 w 2565779"/>
                          <a:gd name="connsiteY5" fmla="*/ 2845038 h 2968863"/>
                          <a:gd name="connsiteX6" fmla="*/ 2328360 w 2565779"/>
                          <a:gd name="connsiteY6" fmla="*/ 2261861 h 2968863"/>
                          <a:gd name="connsiteX7" fmla="*/ 2519156 w 2565779"/>
                          <a:gd name="connsiteY7" fmla="*/ 1092725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68863"/>
                          <a:gd name="connsiteX1" fmla="*/ 1451176 w 2516404"/>
                          <a:gd name="connsiteY1" fmla="*/ 25638 h 2968863"/>
                          <a:gd name="connsiteX2" fmla="*/ 332430 w 2516404"/>
                          <a:gd name="connsiteY2" fmla="*/ 493568 h 2968863"/>
                          <a:gd name="connsiteX3" fmla="*/ 29300 w 2516404"/>
                          <a:gd name="connsiteY3" fmla="*/ 1895034 h 2968863"/>
                          <a:gd name="connsiteX4" fmla="*/ 927301 w 2516404"/>
                          <a:gd name="connsiteY4" fmla="*/ 2968863 h 2968863"/>
                          <a:gd name="connsiteX5" fmla="*/ 1908376 w 2516404"/>
                          <a:gd name="connsiteY5" fmla="*/ 2845038 h 2968863"/>
                          <a:gd name="connsiteX6" fmla="*/ 2328360 w 2516404"/>
                          <a:gd name="connsiteY6" fmla="*/ 2261861 h 2968863"/>
                          <a:gd name="connsiteX7" fmla="*/ 2462595 w 2516404"/>
                          <a:gd name="connsiteY7" fmla="*/ 1109623 h 2968863"/>
                          <a:gd name="connsiteX0" fmla="*/ 2462595 w 2516404"/>
                          <a:gd name="connsiteY0" fmla="*/ 1109623 h 2970603"/>
                          <a:gd name="connsiteX1" fmla="*/ 1451176 w 2516404"/>
                          <a:gd name="connsiteY1" fmla="*/ 25638 h 2970603"/>
                          <a:gd name="connsiteX2" fmla="*/ 332430 w 2516404"/>
                          <a:gd name="connsiteY2" fmla="*/ 493568 h 2970603"/>
                          <a:gd name="connsiteX3" fmla="*/ 29300 w 2516404"/>
                          <a:gd name="connsiteY3" fmla="*/ 1895034 h 2970603"/>
                          <a:gd name="connsiteX4" fmla="*/ 927301 w 2516404"/>
                          <a:gd name="connsiteY4" fmla="*/ 2968863 h 2970603"/>
                          <a:gd name="connsiteX5" fmla="*/ 1908376 w 2516404"/>
                          <a:gd name="connsiteY5" fmla="*/ 2845038 h 2970603"/>
                          <a:gd name="connsiteX6" fmla="*/ 2328360 w 2516404"/>
                          <a:gd name="connsiteY6" fmla="*/ 2261861 h 2970603"/>
                          <a:gd name="connsiteX7" fmla="*/ 2462595 w 2516404"/>
                          <a:gd name="connsiteY7" fmla="*/ 1109623 h 2970603"/>
                          <a:gd name="connsiteX0" fmla="*/ 2462595 w 2516404"/>
                          <a:gd name="connsiteY0" fmla="*/ 1109623 h 2996024"/>
                          <a:gd name="connsiteX1" fmla="*/ 1451176 w 2516404"/>
                          <a:gd name="connsiteY1" fmla="*/ 25638 h 2996024"/>
                          <a:gd name="connsiteX2" fmla="*/ 332430 w 2516404"/>
                          <a:gd name="connsiteY2" fmla="*/ 493568 h 2996024"/>
                          <a:gd name="connsiteX3" fmla="*/ 29300 w 2516404"/>
                          <a:gd name="connsiteY3" fmla="*/ 1895034 h 2996024"/>
                          <a:gd name="connsiteX4" fmla="*/ 927301 w 2516404"/>
                          <a:gd name="connsiteY4" fmla="*/ 2968863 h 2996024"/>
                          <a:gd name="connsiteX5" fmla="*/ 1908376 w 2516404"/>
                          <a:gd name="connsiteY5" fmla="*/ 2845038 h 2996024"/>
                          <a:gd name="connsiteX6" fmla="*/ 2328360 w 2516404"/>
                          <a:gd name="connsiteY6" fmla="*/ 2261861 h 2996024"/>
                          <a:gd name="connsiteX7" fmla="*/ 2462595 w 2516404"/>
                          <a:gd name="connsiteY7" fmla="*/ 1109623 h 299602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2516404" h="2996024">
                            <a:moveTo>
                              <a:pt x="2462595" y="1109623"/>
                            </a:moveTo>
                            <a:cubicBezTo>
                              <a:pt x="2316398" y="736919"/>
                              <a:pt x="1834484" y="63537"/>
                              <a:pt x="1451176" y="25638"/>
                            </a:cubicBezTo>
                            <a:cubicBezTo>
                              <a:pt x="1074939" y="-85487"/>
                              <a:pt x="569409" y="182002"/>
                              <a:pt x="332430" y="493568"/>
                            </a:cubicBezTo>
                            <a:cubicBezTo>
                              <a:pt x="95451" y="805134"/>
                              <a:pt x="-69845" y="1482485"/>
                              <a:pt x="29300" y="1895034"/>
                            </a:cubicBezTo>
                            <a:cubicBezTo>
                              <a:pt x="128445" y="2307583"/>
                              <a:pt x="586135" y="2874953"/>
                              <a:pt x="927301" y="2968863"/>
                            </a:cubicBezTo>
                            <a:cubicBezTo>
                              <a:pt x="1268467" y="3062773"/>
                              <a:pt x="1581351" y="2886313"/>
                              <a:pt x="1908376" y="2845038"/>
                            </a:cubicBezTo>
                            <a:cubicBezTo>
                              <a:pt x="2235401" y="2803763"/>
                              <a:pt x="2235990" y="2551097"/>
                              <a:pt x="2328360" y="2261861"/>
                            </a:cubicBezTo>
                            <a:cubicBezTo>
                              <a:pt x="2420730" y="1972625"/>
                              <a:pt x="2608792" y="1482327"/>
                              <a:pt x="2462595" y="1109623"/>
                            </a:cubicBez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50000">
                            <a:srgbClr val="FFA4A4">
                              <a:alpha val="69000"/>
                              <a:lumMod val="94000"/>
                              <a:lumOff val="6000"/>
                            </a:srgbClr>
                          </a:gs>
                          <a:gs pos="0">
                            <a:srgbClr val="FF4343"/>
                          </a:gs>
                          <a:gs pos="75000">
                            <a:srgbClr val="FF5050">
                              <a:tint val="44500"/>
                              <a:satMod val="160000"/>
                              <a:alpha val="6000"/>
                              <a:lumMod val="93000"/>
                              <a:lumOff val="7000"/>
                            </a:srgbClr>
                          </a:gs>
                          <a:gs pos="100000">
                            <a:srgbClr val="FF5050">
                              <a:tint val="23500"/>
                              <a:satMod val="160000"/>
                              <a:alpha val="0"/>
                            </a:srgbClr>
                          </a:gs>
                        </a:gsLst>
                        <a:path path="circl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000">
                          <a:solidFill>
                            <a:srgbClr val="FFC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90" name="Group 89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907420" y="33001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3" name="Flowchart: Connector 1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1" name="Group 90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59820" y="345258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4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41" name="Flowchart: Connector 14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2" name="Group 9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65134" y="3361458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3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39" name="Flowchart: Connector 13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3" name="Group 9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51391" y="341868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3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37" name="Flowchart: Connector 1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4" name="Group 93"/>
                    <p:cNvGrpSpPr>
                      <a:grpSpLocks noChangeAspect="1"/>
                    </p:cNvGrpSpPr>
                    <p:nvPr/>
                  </p:nvGrpSpPr>
                  <p:grpSpPr>
                    <a:xfrm rot="15540000">
                      <a:off x="872424" y="3449977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3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35" name="Flowchart: Connector 13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5" name="Group 9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898712" y="349185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3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33" name="Flowchart: Connector 1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6" name="Group 95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390" y="3287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3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31" name="Flowchart: Connector 13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7" name="Group 96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51009" y="3369205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9" name="Flowchart: Connector 1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8" name="Group 97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72714" y="34518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7" name="Flowchart: Connector 1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9" name="Group 98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12400" y="3299416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5" name="Flowchart: Connector 1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0" name="Group 99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52095" y="3303792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3" name="Flowchart: Connector 1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1" name="Group 100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1425" y="333460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2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21" name="Flowchart: Connector 1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2" name="Group 101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35169" y="338319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9" name="Flowchart: Connector 1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3" name="Group 102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1095314" y="3390199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6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7" name="Flowchart: Connector 11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4" name="Group 103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29470" y="3522374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4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5" name="Flowchart: Connector 1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5" name="Group 104"/>
                    <p:cNvGrpSpPr>
                      <a:grpSpLocks noChangeAspect="1"/>
                    </p:cNvGrpSpPr>
                    <p:nvPr/>
                  </p:nvGrpSpPr>
                  <p:grpSpPr>
                    <a:xfrm rot="10140000">
                      <a:off x="983167" y="353024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2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3" name="Flowchart: Connector 11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6" name="Group 105"/>
                    <p:cNvGrpSpPr>
                      <a:grpSpLocks noChangeAspect="1"/>
                    </p:cNvGrpSpPr>
                    <p:nvPr/>
                  </p:nvGrpSpPr>
                  <p:grpSpPr>
                    <a:xfrm rot="4740000">
                      <a:off x="1095354" y="3453121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10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11" name="Flowchart: Connector 11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7" name="Group 106"/>
                    <p:cNvGrpSpPr>
                      <a:grpSpLocks noChangeAspect="1"/>
                    </p:cNvGrpSpPr>
                    <p:nvPr/>
                  </p:nvGrpSpPr>
                  <p:grpSpPr>
                    <a:xfrm rot="20940000">
                      <a:off x="1070510" y="3513100"/>
                      <a:ext cx="108000" cy="108000"/>
                      <a:chOff x="10485487" y="1922835"/>
                      <a:chExt cx="263651" cy="279085"/>
                    </a:xfrm>
                  </p:grpSpPr>
                  <p:sp>
                    <p:nvSpPr>
                      <p:cNvPr id="108" name="Flowchart: Connector 4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485487" y="1922835"/>
                        <a:ext cx="263651" cy="279085"/>
                      </a:xfrm>
                      <a:custGeom>
                        <a:avLst/>
                        <a:gdLst>
                          <a:gd name="connsiteX0" fmla="*/ 0 w 148251"/>
                          <a:gd name="connsiteY0" fmla="*/ 74126 h 148251"/>
                          <a:gd name="connsiteX1" fmla="*/ 74126 w 148251"/>
                          <a:gd name="connsiteY1" fmla="*/ 0 h 148251"/>
                          <a:gd name="connsiteX2" fmla="*/ 148252 w 148251"/>
                          <a:gd name="connsiteY2" fmla="*/ 74126 h 148251"/>
                          <a:gd name="connsiteX3" fmla="*/ 74126 w 148251"/>
                          <a:gd name="connsiteY3" fmla="*/ 148252 h 148251"/>
                          <a:gd name="connsiteX4" fmla="*/ 0 w 148251"/>
                          <a:gd name="connsiteY4" fmla="*/ 74126 h 148251"/>
                          <a:gd name="connsiteX0" fmla="*/ 1039 w 152288"/>
                          <a:gd name="connsiteY0" fmla="*/ 74126 h 278880"/>
                          <a:gd name="connsiteX1" fmla="*/ 75165 w 152288"/>
                          <a:gd name="connsiteY1" fmla="*/ 0 h 278880"/>
                          <a:gd name="connsiteX2" fmla="*/ 149291 w 152288"/>
                          <a:gd name="connsiteY2" fmla="*/ 74126 h 278880"/>
                          <a:gd name="connsiteX3" fmla="*/ 124151 w 152288"/>
                          <a:gd name="connsiteY3" fmla="*/ 278880 h 278880"/>
                          <a:gd name="connsiteX4" fmla="*/ 1039 w 152288"/>
                          <a:gd name="connsiteY4" fmla="*/ 74126 h 278880"/>
                          <a:gd name="connsiteX0" fmla="*/ 1099 w 263651"/>
                          <a:gd name="connsiteY0" fmla="*/ 74295 h 279085"/>
                          <a:gd name="connsiteX1" fmla="*/ 75225 w 263651"/>
                          <a:gd name="connsiteY1" fmla="*/ 169 h 279085"/>
                          <a:gd name="connsiteX2" fmla="*/ 263651 w 263651"/>
                          <a:gd name="connsiteY2" fmla="*/ 90623 h 279085"/>
                          <a:gd name="connsiteX3" fmla="*/ 124211 w 263651"/>
                          <a:gd name="connsiteY3" fmla="*/ 279049 h 279085"/>
                          <a:gd name="connsiteX4" fmla="*/ 1099 w 263651"/>
                          <a:gd name="connsiteY4" fmla="*/ 74295 h 279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63651" h="279085">
                            <a:moveTo>
                              <a:pt x="1099" y="74295"/>
                            </a:moveTo>
                            <a:cubicBezTo>
                              <a:pt x="-7065" y="27815"/>
                              <a:pt x="31466" y="-2552"/>
                              <a:pt x="75225" y="169"/>
                            </a:cubicBezTo>
                            <a:cubicBezTo>
                              <a:pt x="118984" y="2890"/>
                              <a:pt x="263651" y="49684"/>
                              <a:pt x="263651" y="90623"/>
                            </a:cubicBezTo>
                            <a:cubicBezTo>
                              <a:pt x="263651" y="131562"/>
                              <a:pt x="167970" y="281770"/>
                              <a:pt x="124211" y="279049"/>
                            </a:cubicBezTo>
                            <a:cubicBezTo>
                              <a:pt x="80452" y="276328"/>
                              <a:pt x="9263" y="120775"/>
                              <a:pt x="1099" y="74295"/>
                            </a:cubicBezTo>
                            <a:close/>
                          </a:path>
                        </a:pathLst>
                      </a:custGeom>
                      <a:solidFill>
                        <a:srgbClr val="7D0000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1600"/>
                      </a:p>
                    </p:txBody>
                  </p:sp>
                  <p:sp>
                    <p:nvSpPr>
                      <p:cNvPr id="109" name="Flowchart: Connector 10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10534385" y="1967327"/>
                        <a:ext cx="72024" cy="72000"/>
                      </a:xfrm>
                      <a:prstGeom prst="flowChartConnector">
                        <a:avLst/>
                      </a:prstGeom>
                      <a:solidFill>
                        <a:srgbClr val="ECBEA2"/>
                      </a:solidFill>
                    </p:spPr>
                    <p:style>
                      <a:lnRef idx="2">
                        <a:schemeClr val="dk1"/>
                      </a:lnRef>
                      <a:fillRef idx="1">
                        <a:schemeClr val="lt1"/>
                      </a:fillRef>
                      <a:effectRef idx="0">
                        <a:schemeClr val="dk1"/>
                      </a:effectRef>
                      <a:fontRef idx="minor">
                        <a:schemeClr val="dk1"/>
                      </a:fontRef>
                    </p:style>
                    <p:txBody>
                      <a:bodyPr rtlCol="0" anchor="ctr"/>
                      <a:lstStyle/>
                      <a:p>
                        <a:endParaRPr lang="en-GB"/>
                      </a:p>
                    </p:txBody>
                  </p:sp>
                </p:grpSp>
              </p:grpSp>
              <p:sp>
                <p:nvSpPr>
                  <p:cNvPr id="83" name="Freeform 82"/>
                  <p:cNvSpPr/>
                  <p:nvPr/>
                </p:nvSpPr>
                <p:spPr>
                  <a:xfrm rot="900000" flipV="1">
                    <a:off x="910523" y="32885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4" name="Freeform 83"/>
                  <p:cNvSpPr/>
                  <p:nvPr/>
                </p:nvSpPr>
                <p:spPr>
                  <a:xfrm rot="900000" flipV="1">
                    <a:off x="1062923" y="3440990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5" name="Freeform 84"/>
                  <p:cNvSpPr/>
                  <p:nvPr/>
                </p:nvSpPr>
                <p:spPr>
                  <a:xfrm rot="6300000" flipV="1">
                    <a:off x="1032112" y="3358115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6" name="Freeform 85"/>
                  <p:cNvSpPr/>
                  <p:nvPr/>
                </p:nvSpPr>
                <p:spPr>
                  <a:xfrm rot="6300000" flipV="1">
                    <a:off x="862998" y="3467277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7" name="Freeform 86"/>
                  <p:cNvSpPr/>
                  <p:nvPr/>
                </p:nvSpPr>
                <p:spPr>
                  <a:xfrm rot="11700000" flipV="1">
                    <a:off x="954188" y="335021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  <p:sp>
                <p:nvSpPr>
                  <p:cNvPr id="88" name="Freeform 87"/>
                  <p:cNvSpPr/>
                  <p:nvPr/>
                </p:nvSpPr>
                <p:spPr>
                  <a:xfrm rot="17100000" flipV="1">
                    <a:off x="941062" y="3520181"/>
                    <a:ext cx="198739" cy="144000"/>
                  </a:xfrm>
                  <a:custGeom>
                    <a:avLst/>
                    <a:gdLst>
                      <a:gd name="connsiteX0" fmla="*/ 241300 w 241300"/>
                      <a:gd name="connsiteY0" fmla="*/ 203200 h 266700"/>
                      <a:gd name="connsiteX1" fmla="*/ 0 w 241300"/>
                      <a:gd name="connsiteY1" fmla="*/ 0 h 266700"/>
                      <a:gd name="connsiteX2" fmla="*/ 177800 w 241300"/>
                      <a:gd name="connsiteY2" fmla="*/ 266700 h 266700"/>
                      <a:gd name="connsiteX3" fmla="*/ 165100 w 241300"/>
                      <a:gd name="connsiteY3" fmla="*/ 190500 h 266700"/>
                      <a:gd name="connsiteX4" fmla="*/ 241300 w 241300"/>
                      <a:gd name="connsiteY4" fmla="*/ 203200 h 266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300" h="266700">
                        <a:moveTo>
                          <a:pt x="241300" y="203200"/>
                        </a:moveTo>
                        <a:lnTo>
                          <a:pt x="0" y="0"/>
                        </a:lnTo>
                        <a:lnTo>
                          <a:pt x="177800" y="266700"/>
                        </a:lnTo>
                        <a:lnTo>
                          <a:pt x="165100" y="190500"/>
                        </a:lnTo>
                        <a:lnTo>
                          <a:pt x="241300" y="203200"/>
                        </a:ln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600" b="1" dirty="0"/>
                  </a:p>
                </p:txBody>
              </p:sp>
            </p:grpSp>
          </p:grpSp>
        </p:grpSp>
        <p:sp>
          <p:nvSpPr>
            <p:cNvPr id="8" name="TextBox 90"/>
            <p:cNvSpPr txBox="1"/>
            <p:nvPr/>
          </p:nvSpPr>
          <p:spPr>
            <a:xfrm>
              <a:off x="5783183" y="4782882"/>
              <a:ext cx="198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1400" kern="1200" dirty="0" smtClean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Bottom plate</a:t>
              </a:r>
              <a:endPara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 flipH="1" flipV="1">
              <a:off x="9938264" y="4706385"/>
              <a:ext cx="137346" cy="227551"/>
            </a:xfrm>
            <a:prstGeom prst="straightConnector1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headEnd type="none" w="med" len="med"/>
              <a:tailEnd type="arrow" w="med" len="med"/>
            </a:ln>
            <a:effectLst>
              <a:outerShdw blurRad="38100" dist="25400" dir="5400000" rotWithShape="0">
                <a:srgbClr val="000000">
                  <a:alpha val="40000"/>
                </a:srgbClr>
              </a:outerShdw>
            </a:effectLst>
          </p:spPr>
        </p:cxnSp>
        <p:grpSp>
          <p:nvGrpSpPr>
            <p:cNvPr id="10" name="Group 9"/>
            <p:cNvGrpSpPr/>
            <p:nvPr/>
          </p:nvGrpSpPr>
          <p:grpSpPr>
            <a:xfrm>
              <a:off x="5796156" y="4624574"/>
              <a:ext cx="107450" cy="108000"/>
              <a:chOff x="844731" y="3281291"/>
              <a:chExt cx="360000" cy="361840"/>
            </a:xfrm>
          </p:grpSpPr>
          <p:sp>
            <p:nvSpPr>
              <p:cNvPr id="71" name="Oval 70"/>
              <p:cNvSpPr>
                <a:spLocks noChangeAspect="1"/>
              </p:cNvSpPr>
              <p:nvPr/>
            </p:nvSpPr>
            <p:spPr>
              <a:xfrm>
                <a:off x="844731" y="3283131"/>
                <a:ext cx="360000" cy="360000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Freeform 71"/>
              <p:cNvSpPr>
                <a:spLocks noChangeAspect="1"/>
              </p:cNvSpPr>
              <p:nvPr/>
            </p:nvSpPr>
            <p:spPr>
              <a:xfrm>
                <a:off x="844731" y="3281291"/>
                <a:ext cx="360000" cy="360000"/>
              </a:xfrm>
              <a:custGeom>
                <a:avLst/>
                <a:gdLst>
                  <a:gd name="connsiteX0" fmla="*/ 3495675 w 3495675"/>
                  <a:gd name="connsiteY0" fmla="*/ 695325 h 2943225"/>
                  <a:gd name="connsiteX1" fmla="*/ 2314575 w 3495675"/>
                  <a:gd name="connsiteY1" fmla="*/ 0 h 2943225"/>
                  <a:gd name="connsiteX2" fmla="*/ 1238250 w 3495675"/>
                  <a:gd name="connsiteY2" fmla="*/ 28575 h 2943225"/>
                  <a:gd name="connsiteX3" fmla="*/ 257175 w 3495675"/>
                  <a:gd name="connsiteY3" fmla="*/ 447675 h 2943225"/>
                  <a:gd name="connsiteX4" fmla="*/ 0 w 3495675"/>
                  <a:gd name="connsiteY4" fmla="*/ 981075 h 2943225"/>
                  <a:gd name="connsiteX5" fmla="*/ 228600 w 3495675"/>
                  <a:gd name="connsiteY5" fmla="*/ 1924050 h 2943225"/>
                  <a:gd name="connsiteX6" fmla="*/ 638175 w 3495675"/>
                  <a:gd name="connsiteY6" fmla="*/ 2562225 h 2943225"/>
                  <a:gd name="connsiteX7" fmla="*/ 1790700 w 3495675"/>
                  <a:gd name="connsiteY7" fmla="*/ 2943225 h 2943225"/>
                  <a:gd name="connsiteX8" fmla="*/ 2771775 w 3495675"/>
                  <a:gd name="connsiteY8" fmla="*/ 2819400 h 2943225"/>
                  <a:gd name="connsiteX9" fmla="*/ 3276600 w 3495675"/>
                  <a:gd name="connsiteY9" fmla="*/ 2219325 h 2943225"/>
                  <a:gd name="connsiteX10" fmla="*/ 3486150 w 3495675"/>
                  <a:gd name="connsiteY10" fmla="*/ 1304925 h 2943225"/>
                  <a:gd name="connsiteX11" fmla="*/ 3495675 w 3495675"/>
                  <a:gd name="connsiteY11" fmla="*/ 695325 h 2943225"/>
                  <a:gd name="connsiteX0" fmla="*/ 3495675 w 3495675"/>
                  <a:gd name="connsiteY0" fmla="*/ 695325 h 2943225"/>
                  <a:gd name="connsiteX1" fmla="*/ 2314575 w 3495675"/>
                  <a:gd name="connsiteY1" fmla="*/ 0 h 2943225"/>
                  <a:gd name="connsiteX2" fmla="*/ 1238250 w 3495675"/>
                  <a:gd name="connsiteY2" fmla="*/ 28575 h 2943225"/>
                  <a:gd name="connsiteX3" fmla="*/ 0 w 3495675"/>
                  <a:gd name="connsiteY3" fmla="*/ 981075 h 2943225"/>
                  <a:gd name="connsiteX4" fmla="*/ 228600 w 3495675"/>
                  <a:gd name="connsiteY4" fmla="*/ 1924050 h 2943225"/>
                  <a:gd name="connsiteX5" fmla="*/ 638175 w 3495675"/>
                  <a:gd name="connsiteY5" fmla="*/ 2562225 h 2943225"/>
                  <a:gd name="connsiteX6" fmla="*/ 1790700 w 3495675"/>
                  <a:gd name="connsiteY6" fmla="*/ 2943225 h 2943225"/>
                  <a:gd name="connsiteX7" fmla="*/ 2771775 w 3495675"/>
                  <a:gd name="connsiteY7" fmla="*/ 2819400 h 2943225"/>
                  <a:gd name="connsiteX8" fmla="*/ 3276600 w 3495675"/>
                  <a:gd name="connsiteY8" fmla="*/ 2219325 h 2943225"/>
                  <a:gd name="connsiteX9" fmla="*/ 3486150 w 3495675"/>
                  <a:gd name="connsiteY9" fmla="*/ 1304925 h 2943225"/>
                  <a:gd name="connsiteX10" fmla="*/ 3495675 w 3495675"/>
                  <a:gd name="connsiteY10" fmla="*/ 695325 h 2943225"/>
                  <a:gd name="connsiteX0" fmla="*/ 3267075 w 3267075"/>
                  <a:gd name="connsiteY0" fmla="*/ 695325 h 2943225"/>
                  <a:gd name="connsiteX1" fmla="*/ 2085975 w 3267075"/>
                  <a:gd name="connsiteY1" fmla="*/ 0 h 2943225"/>
                  <a:gd name="connsiteX2" fmla="*/ 1009650 w 3267075"/>
                  <a:gd name="connsiteY2" fmla="*/ 28575 h 2943225"/>
                  <a:gd name="connsiteX3" fmla="*/ 0 w 3267075"/>
                  <a:gd name="connsiteY3" fmla="*/ 1924050 h 2943225"/>
                  <a:gd name="connsiteX4" fmla="*/ 409575 w 3267075"/>
                  <a:gd name="connsiteY4" fmla="*/ 2562225 h 2943225"/>
                  <a:gd name="connsiteX5" fmla="*/ 1562100 w 3267075"/>
                  <a:gd name="connsiteY5" fmla="*/ 2943225 h 2943225"/>
                  <a:gd name="connsiteX6" fmla="*/ 2543175 w 3267075"/>
                  <a:gd name="connsiteY6" fmla="*/ 2819400 h 2943225"/>
                  <a:gd name="connsiteX7" fmla="*/ 3048000 w 3267075"/>
                  <a:gd name="connsiteY7" fmla="*/ 2219325 h 2943225"/>
                  <a:gd name="connsiteX8" fmla="*/ 3257550 w 3267075"/>
                  <a:gd name="connsiteY8" fmla="*/ 1304925 h 2943225"/>
                  <a:gd name="connsiteX9" fmla="*/ 3267075 w 3267075"/>
                  <a:gd name="connsiteY9" fmla="*/ 695325 h 2943225"/>
                  <a:gd name="connsiteX0" fmla="*/ 2857500 w 2857500"/>
                  <a:gd name="connsiteY0" fmla="*/ 695325 h 2943225"/>
                  <a:gd name="connsiteX1" fmla="*/ 1676400 w 2857500"/>
                  <a:gd name="connsiteY1" fmla="*/ 0 h 2943225"/>
                  <a:gd name="connsiteX2" fmla="*/ 600075 w 2857500"/>
                  <a:gd name="connsiteY2" fmla="*/ 28575 h 2943225"/>
                  <a:gd name="connsiteX3" fmla="*/ 0 w 2857500"/>
                  <a:gd name="connsiteY3" fmla="*/ 2562225 h 2943225"/>
                  <a:gd name="connsiteX4" fmla="*/ 1152525 w 2857500"/>
                  <a:gd name="connsiteY4" fmla="*/ 2943225 h 2943225"/>
                  <a:gd name="connsiteX5" fmla="*/ 2133600 w 2857500"/>
                  <a:gd name="connsiteY5" fmla="*/ 2819400 h 2943225"/>
                  <a:gd name="connsiteX6" fmla="*/ 2638425 w 2857500"/>
                  <a:gd name="connsiteY6" fmla="*/ 2219325 h 2943225"/>
                  <a:gd name="connsiteX7" fmla="*/ 2847975 w 2857500"/>
                  <a:gd name="connsiteY7" fmla="*/ 1304925 h 2943225"/>
                  <a:gd name="connsiteX8" fmla="*/ 2857500 w 2857500"/>
                  <a:gd name="connsiteY8" fmla="*/ 695325 h 2943225"/>
                  <a:gd name="connsiteX0" fmla="*/ 2870626 w 2870626"/>
                  <a:gd name="connsiteY0" fmla="*/ 695325 h 2943225"/>
                  <a:gd name="connsiteX1" fmla="*/ 1689526 w 2870626"/>
                  <a:gd name="connsiteY1" fmla="*/ 0 h 2943225"/>
                  <a:gd name="connsiteX2" fmla="*/ 613201 w 2870626"/>
                  <a:gd name="connsiteY2" fmla="*/ 28575 h 2943225"/>
                  <a:gd name="connsiteX3" fmla="*/ 13126 w 2870626"/>
                  <a:gd name="connsiteY3" fmla="*/ 2562225 h 2943225"/>
                  <a:gd name="connsiteX4" fmla="*/ 1165651 w 2870626"/>
                  <a:gd name="connsiteY4" fmla="*/ 2943225 h 2943225"/>
                  <a:gd name="connsiteX5" fmla="*/ 2146726 w 2870626"/>
                  <a:gd name="connsiteY5" fmla="*/ 2819400 h 2943225"/>
                  <a:gd name="connsiteX6" fmla="*/ 2651551 w 2870626"/>
                  <a:gd name="connsiteY6" fmla="*/ 2219325 h 2943225"/>
                  <a:gd name="connsiteX7" fmla="*/ 2861101 w 2870626"/>
                  <a:gd name="connsiteY7" fmla="*/ 1304925 h 2943225"/>
                  <a:gd name="connsiteX8" fmla="*/ 2870626 w 2870626"/>
                  <a:gd name="connsiteY8" fmla="*/ 695325 h 2943225"/>
                  <a:gd name="connsiteX0" fmla="*/ 2629246 w 2629246"/>
                  <a:gd name="connsiteY0" fmla="*/ 695325 h 2943225"/>
                  <a:gd name="connsiteX1" fmla="*/ 1448146 w 2629246"/>
                  <a:gd name="connsiteY1" fmla="*/ 0 h 2943225"/>
                  <a:gd name="connsiteX2" fmla="*/ 371821 w 2629246"/>
                  <a:gd name="connsiteY2" fmla="*/ 28575 h 2943225"/>
                  <a:gd name="connsiteX3" fmla="*/ 26270 w 2629246"/>
                  <a:gd name="connsiteY3" fmla="*/ 1869396 h 2943225"/>
                  <a:gd name="connsiteX4" fmla="*/ 924271 w 2629246"/>
                  <a:gd name="connsiteY4" fmla="*/ 2943225 h 2943225"/>
                  <a:gd name="connsiteX5" fmla="*/ 1905346 w 2629246"/>
                  <a:gd name="connsiteY5" fmla="*/ 2819400 h 2943225"/>
                  <a:gd name="connsiteX6" fmla="*/ 2410171 w 2629246"/>
                  <a:gd name="connsiteY6" fmla="*/ 2219325 h 2943225"/>
                  <a:gd name="connsiteX7" fmla="*/ 2619721 w 2629246"/>
                  <a:gd name="connsiteY7" fmla="*/ 1304925 h 2943225"/>
                  <a:gd name="connsiteX8" fmla="*/ 2629246 w 2629246"/>
                  <a:gd name="connsiteY8" fmla="*/ 695325 h 2943225"/>
                  <a:gd name="connsiteX0" fmla="*/ 2625815 w 2625815"/>
                  <a:gd name="connsiteY0" fmla="*/ 843814 h 3091714"/>
                  <a:gd name="connsiteX1" fmla="*/ 1444715 w 2625815"/>
                  <a:gd name="connsiteY1" fmla="*/ 148489 h 3091714"/>
                  <a:gd name="connsiteX2" fmla="*/ 368390 w 2625815"/>
                  <a:gd name="connsiteY2" fmla="*/ 177064 h 3091714"/>
                  <a:gd name="connsiteX3" fmla="*/ 22839 w 2625815"/>
                  <a:gd name="connsiteY3" fmla="*/ 2017885 h 3091714"/>
                  <a:gd name="connsiteX4" fmla="*/ 920840 w 2625815"/>
                  <a:gd name="connsiteY4" fmla="*/ 3091714 h 3091714"/>
                  <a:gd name="connsiteX5" fmla="*/ 1901915 w 2625815"/>
                  <a:gd name="connsiteY5" fmla="*/ 2967889 h 3091714"/>
                  <a:gd name="connsiteX6" fmla="*/ 2406740 w 2625815"/>
                  <a:gd name="connsiteY6" fmla="*/ 2367814 h 3091714"/>
                  <a:gd name="connsiteX7" fmla="*/ 2616290 w 2625815"/>
                  <a:gd name="connsiteY7" fmla="*/ 1453414 h 3091714"/>
                  <a:gd name="connsiteX8" fmla="*/ 2625815 w 2625815"/>
                  <a:gd name="connsiteY8" fmla="*/ 843814 h 3091714"/>
                  <a:gd name="connsiteX0" fmla="*/ 2632276 w 2632276"/>
                  <a:gd name="connsiteY0" fmla="*/ 720963 h 2968863"/>
                  <a:gd name="connsiteX1" fmla="*/ 1451176 w 2632276"/>
                  <a:gd name="connsiteY1" fmla="*/ 25638 h 2968863"/>
                  <a:gd name="connsiteX2" fmla="*/ 332430 w 2632276"/>
                  <a:gd name="connsiteY2" fmla="*/ 493568 h 2968863"/>
                  <a:gd name="connsiteX3" fmla="*/ 29300 w 2632276"/>
                  <a:gd name="connsiteY3" fmla="*/ 1895034 h 2968863"/>
                  <a:gd name="connsiteX4" fmla="*/ 927301 w 2632276"/>
                  <a:gd name="connsiteY4" fmla="*/ 2968863 h 2968863"/>
                  <a:gd name="connsiteX5" fmla="*/ 1908376 w 2632276"/>
                  <a:gd name="connsiteY5" fmla="*/ 2845038 h 2968863"/>
                  <a:gd name="connsiteX6" fmla="*/ 2413201 w 2632276"/>
                  <a:gd name="connsiteY6" fmla="*/ 2244963 h 2968863"/>
                  <a:gd name="connsiteX7" fmla="*/ 2622751 w 2632276"/>
                  <a:gd name="connsiteY7" fmla="*/ 1330563 h 2968863"/>
                  <a:gd name="connsiteX8" fmla="*/ 2632276 w 2632276"/>
                  <a:gd name="connsiteY8" fmla="*/ 720963 h 2968863"/>
                  <a:gd name="connsiteX0" fmla="*/ 2632276 w 2724946"/>
                  <a:gd name="connsiteY0" fmla="*/ 720963 h 2968863"/>
                  <a:gd name="connsiteX1" fmla="*/ 1451176 w 2724946"/>
                  <a:gd name="connsiteY1" fmla="*/ 25638 h 2968863"/>
                  <a:gd name="connsiteX2" fmla="*/ 332430 w 2724946"/>
                  <a:gd name="connsiteY2" fmla="*/ 493568 h 2968863"/>
                  <a:gd name="connsiteX3" fmla="*/ 29300 w 2724946"/>
                  <a:gd name="connsiteY3" fmla="*/ 1895034 h 2968863"/>
                  <a:gd name="connsiteX4" fmla="*/ 927301 w 2724946"/>
                  <a:gd name="connsiteY4" fmla="*/ 2968863 h 2968863"/>
                  <a:gd name="connsiteX5" fmla="*/ 1908376 w 2724946"/>
                  <a:gd name="connsiteY5" fmla="*/ 2845038 h 2968863"/>
                  <a:gd name="connsiteX6" fmla="*/ 2413201 w 2724946"/>
                  <a:gd name="connsiteY6" fmla="*/ 2244963 h 2968863"/>
                  <a:gd name="connsiteX7" fmla="*/ 2622751 w 2724946"/>
                  <a:gd name="connsiteY7" fmla="*/ 1330563 h 2968863"/>
                  <a:gd name="connsiteX8" fmla="*/ 2632276 w 2724946"/>
                  <a:gd name="connsiteY8" fmla="*/ 720963 h 2968863"/>
                  <a:gd name="connsiteX0" fmla="*/ 2363612 w 2630157"/>
                  <a:gd name="connsiteY0" fmla="*/ 771658 h 2968863"/>
                  <a:gd name="connsiteX1" fmla="*/ 1451176 w 2630157"/>
                  <a:gd name="connsiteY1" fmla="*/ 25638 h 2968863"/>
                  <a:gd name="connsiteX2" fmla="*/ 332430 w 2630157"/>
                  <a:gd name="connsiteY2" fmla="*/ 493568 h 2968863"/>
                  <a:gd name="connsiteX3" fmla="*/ 29300 w 2630157"/>
                  <a:gd name="connsiteY3" fmla="*/ 1895034 h 2968863"/>
                  <a:gd name="connsiteX4" fmla="*/ 927301 w 2630157"/>
                  <a:gd name="connsiteY4" fmla="*/ 2968863 h 2968863"/>
                  <a:gd name="connsiteX5" fmla="*/ 1908376 w 2630157"/>
                  <a:gd name="connsiteY5" fmla="*/ 2845038 h 2968863"/>
                  <a:gd name="connsiteX6" fmla="*/ 2413201 w 2630157"/>
                  <a:gd name="connsiteY6" fmla="*/ 2244963 h 2968863"/>
                  <a:gd name="connsiteX7" fmla="*/ 2622751 w 2630157"/>
                  <a:gd name="connsiteY7" fmla="*/ 1330563 h 2968863"/>
                  <a:gd name="connsiteX8" fmla="*/ 2363612 w 2630157"/>
                  <a:gd name="connsiteY8" fmla="*/ 771658 h 2968863"/>
                  <a:gd name="connsiteX0" fmla="*/ 2363612 w 2413201"/>
                  <a:gd name="connsiteY0" fmla="*/ 771658 h 2968863"/>
                  <a:gd name="connsiteX1" fmla="*/ 1451176 w 2413201"/>
                  <a:gd name="connsiteY1" fmla="*/ 25638 h 2968863"/>
                  <a:gd name="connsiteX2" fmla="*/ 332430 w 2413201"/>
                  <a:gd name="connsiteY2" fmla="*/ 493568 h 2968863"/>
                  <a:gd name="connsiteX3" fmla="*/ 29300 w 2413201"/>
                  <a:gd name="connsiteY3" fmla="*/ 1895034 h 2968863"/>
                  <a:gd name="connsiteX4" fmla="*/ 927301 w 2413201"/>
                  <a:gd name="connsiteY4" fmla="*/ 2968863 h 2968863"/>
                  <a:gd name="connsiteX5" fmla="*/ 1908376 w 2413201"/>
                  <a:gd name="connsiteY5" fmla="*/ 2845038 h 2968863"/>
                  <a:gd name="connsiteX6" fmla="*/ 2413201 w 2413201"/>
                  <a:gd name="connsiteY6" fmla="*/ 2244963 h 2968863"/>
                  <a:gd name="connsiteX7" fmla="*/ 2363612 w 2413201"/>
                  <a:gd name="connsiteY7" fmla="*/ 771658 h 2968863"/>
                  <a:gd name="connsiteX0" fmla="*/ 2519156 w 2519156"/>
                  <a:gd name="connsiteY0" fmla="*/ 1092725 h 2968863"/>
                  <a:gd name="connsiteX1" fmla="*/ 1451176 w 2519156"/>
                  <a:gd name="connsiteY1" fmla="*/ 25638 h 2968863"/>
                  <a:gd name="connsiteX2" fmla="*/ 332430 w 2519156"/>
                  <a:gd name="connsiteY2" fmla="*/ 493568 h 2968863"/>
                  <a:gd name="connsiteX3" fmla="*/ 29300 w 2519156"/>
                  <a:gd name="connsiteY3" fmla="*/ 1895034 h 2968863"/>
                  <a:gd name="connsiteX4" fmla="*/ 927301 w 2519156"/>
                  <a:gd name="connsiteY4" fmla="*/ 2968863 h 2968863"/>
                  <a:gd name="connsiteX5" fmla="*/ 1908376 w 2519156"/>
                  <a:gd name="connsiteY5" fmla="*/ 2845038 h 2968863"/>
                  <a:gd name="connsiteX6" fmla="*/ 2413201 w 2519156"/>
                  <a:gd name="connsiteY6" fmla="*/ 2244963 h 2968863"/>
                  <a:gd name="connsiteX7" fmla="*/ 2519156 w 2519156"/>
                  <a:gd name="connsiteY7" fmla="*/ 1092725 h 2968863"/>
                  <a:gd name="connsiteX0" fmla="*/ 2519156 w 2586218"/>
                  <a:gd name="connsiteY0" fmla="*/ 1092725 h 2968863"/>
                  <a:gd name="connsiteX1" fmla="*/ 1451176 w 2586218"/>
                  <a:gd name="connsiteY1" fmla="*/ 25638 h 2968863"/>
                  <a:gd name="connsiteX2" fmla="*/ 332430 w 2586218"/>
                  <a:gd name="connsiteY2" fmla="*/ 493568 h 2968863"/>
                  <a:gd name="connsiteX3" fmla="*/ 29300 w 2586218"/>
                  <a:gd name="connsiteY3" fmla="*/ 1895034 h 2968863"/>
                  <a:gd name="connsiteX4" fmla="*/ 927301 w 2586218"/>
                  <a:gd name="connsiteY4" fmla="*/ 2968863 h 2968863"/>
                  <a:gd name="connsiteX5" fmla="*/ 1908376 w 2586218"/>
                  <a:gd name="connsiteY5" fmla="*/ 2845038 h 2968863"/>
                  <a:gd name="connsiteX6" fmla="*/ 2413201 w 2586218"/>
                  <a:gd name="connsiteY6" fmla="*/ 2244963 h 2968863"/>
                  <a:gd name="connsiteX7" fmla="*/ 2519156 w 2586218"/>
                  <a:gd name="connsiteY7" fmla="*/ 1092725 h 2968863"/>
                  <a:gd name="connsiteX0" fmla="*/ 2519156 w 2565779"/>
                  <a:gd name="connsiteY0" fmla="*/ 1092725 h 2968863"/>
                  <a:gd name="connsiteX1" fmla="*/ 1451176 w 2565779"/>
                  <a:gd name="connsiteY1" fmla="*/ 25638 h 2968863"/>
                  <a:gd name="connsiteX2" fmla="*/ 332430 w 2565779"/>
                  <a:gd name="connsiteY2" fmla="*/ 493568 h 2968863"/>
                  <a:gd name="connsiteX3" fmla="*/ 29300 w 2565779"/>
                  <a:gd name="connsiteY3" fmla="*/ 1895034 h 2968863"/>
                  <a:gd name="connsiteX4" fmla="*/ 927301 w 2565779"/>
                  <a:gd name="connsiteY4" fmla="*/ 2968863 h 2968863"/>
                  <a:gd name="connsiteX5" fmla="*/ 1908376 w 2565779"/>
                  <a:gd name="connsiteY5" fmla="*/ 2845038 h 2968863"/>
                  <a:gd name="connsiteX6" fmla="*/ 2328360 w 2565779"/>
                  <a:gd name="connsiteY6" fmla="*/ 2261861 h 2968863"/>
                  <a:gd name="connsiteX7" fmla="*/ 2519156 w 2565779"/>
                  <a:gd name="connsiteY7" fmla="*/ 1092725 h 2968863"/>
                  <a:gd name="connsiteX0" fmla="*/ 2462595 w 2516404"/>
                  <a:gd name="connsiteY0" fmla="*/ 1109623 h 2968863"/>
                  <a:gd name="connsiteX1" fmla="*/ 1451176 w 2516404"/>
                  <a:gd name="connsiteY1" fmla="*/ 25638 h 2968863"/>
                  <a:gd name="connsiteX2" fmla="*/ 332430 w 2516404"/>
                  <a:gd name="connsiteY2" fmla="*/ 493568 h 2968863"/>
                  <a:gd name="connsiteX3" fmla="*/ 29300 w 2516404"/>
                  <a:gd name="connsiteY3" fmla="*/ 1895034 h 2968863"/>
                  <a:gd name="connsiteX4" fmla="*/ 927301 w 2516404"/>
                  <a:gd name="connsiteY4" fmla="*/ 2968863 h 2968863"/>
                  <a:gd name="connsiteX5" fmla="*/ 1908376 w 2516404"/>
                  <a:gd name="connsiteY5" fmla="*/ 2845038 h 2968863"/>
                  <a:gd name="connsiteX6" fmla="*/ 2328360 w 2516404"/>
                  <a:gd name="connsiteY6" fmla="*/ 2261861 h 2968863"/>
                  <a:gd name="connsiteX7" fmla="*/ 2462595 w 2516404"/>
                  <a:gd name="connsiteY7" fmla="*/ 1109623 h 2968863"/>
                  <a:gd name="connsiteX0" fmla="*/ 2462595 w 2516404"/>
                  <a:gd name="connsiteY0" fmla="*/ 1109623 h 2968863"/>
                  <a:gd name="connsiteX1" fmla="*/ 1451176 w 2516404"/>
                  <a:gd name="connsiteY1" fmla="*/ 25638 h 2968863"/>
                  <a:gd name="connsiteX2" fmla="*/ 332430 w 2516404"/>
                  <a:gd name="connsiteY2" fmla="*/ 493568 h 2968863"/>
                  <a:gd name="connsiteX3" fmla="*/ 29300 w 2516404"/>
                  <a:gd name="connsiteY3" fmla="*/ 1895034 h 2968863"/>
                  <a:gd name="connsiteX4" fmla="*/ 927301 w 2516404"/>
                  <a:gd name="connsiteY4" fmla="*/ 2968863 h 2968863"/>
                  <a:gd name="connsiteX5" fmla="*/ 1908376 w 2516404"/>
                  <a:gd name="connsiteY5" fmla="*/ 2845038 h 2968863"/>
                  <a:gd name="connsiteX6" fmla="*/ 2328360 w 2516404"/>
                  <a:gd name="connsiteY6" fmla="*/ 2261861 h 2968863"/>
                  <a:gd name="connsiteX7" fmla="*/ 2462595 w 2516404"/>
                  <a:gd name="connsiteY7" fmla="*/ 1109623 h 2968863"/>
                  <a:gd name="connsiteX0" fmla="*/ 2462595 w 2516404"/>
                  <a:gd name="connsiteY0" fmla="*/ 1109623 h 2970603"/>
                  <a:gd name="connsiteX1" fmla="*/ 1451176 w 2516404"/>
                  <a:gd name="connsiteY1" fmla="*/ 25638 h 2970603"/>
                  <a:gd name="connsiteX2" fmla="*/ 332430 w 2516404"/>
                  <a:gd name="connsiteY2" fmla="*/ 493568 h 2970603"/>
                  <a:gd name="connsiteX3" fmla="*/ 29300 w 2516404"/>
                  <a:gd name="connsiteY3" fmla="*/ 1895034 h 2970603"/>
                  <a:gd name="connsiteX4" fmla="*/ 927301 w 2516404"/>
                  <a:gd name="connsiteY4" fmla="*/ 2968863 h 2970603"/>
                  <a:gd name="connsiteX5" fmla="*/ 1908376 w 2516404"/>
                  <a:gd name="connsiteY5" fmla="*/ 2845038 h 2970603"/>
                  <a:gd name="connsiteX6" fmla="*/ 2328360 w 2516404"/>
                  <a:gd name="connsiteY6" fmla="*/ 2261861 h 2970603"/>
                  <a:gd name="connsiteX7" fmla="*/ 2462595 w 2516404"/>
                  <a:gd name="connsiteY7" fmla="*/ 1109623 h 2970603"/>
                  <a:gd name="connsiteX0" fmla="*/ 2462595 w 2516404"/>
                  <a:gd name="connsiteY0" fmla="*/ 1109623 h 2996024"/>
                  <a:gd name="connsiteX1" fmla="*/ 1451176 w 2516404"/>
                  <a:gd name="connsiteY1" fmla="*/ 25638 h 2996024"/>
                  <a:gd name="connsiteX2" fmla="*/ 332430 w 2516404"/>
                  <a:gd name="connsiteY2" fmla="*/ 493568 h 2996024"/>
                  <a:gd name="connsiteX3" fmla="*/ 29300 w 2516404"/>
                  <a:gd name="connsiteY3" fmla="*/ 1895034 h 2996024"/>
                  <a:gd name="connsiteX4" fmla="*/ 927301 w 2516404"/>
                  <a:gd name="connsiteY4" fmla="*/ 2968863 h 2996024"/>
                  <a:gd name="connsiteX5" fmla="*/ 1908376 w 2516404"/>
                  <a:gd name="connsiteY5" fmla="*/ 2845038 h 2996024"/>
                  <a:gd name="connsiteX6" fmla="*/ 2328360 w 2516404"/>
                  <a:gd name="connsiteY6" fmla="*/ 2261861 h 2996024"/>
                  <a:gd name="connsiteX7" fmla="*/ 2462595 w 2516404"/>
                  <a:gd name="connsiteY7" fmla="*/ 1109623 h 2996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16404" h="2996024">
                    <a:moveTo>
                      <a:pt x="2462595" y="1109623"/>
                    </a:moveTo>
                    <a:cubicBezTo>
                      <a:pt x="2316398" y="736919"/>
                      <a:pt x="1834484" y="63537"/>
                      <a:pt x="1451176" y="25638"/>
                    </a:cubicBezTo>
                    <a:cubicBezTo>
                      <a:pt x="1074939" y="-85487"/>
                      <a:pt x="569409" y="182002"/>
                      <a:pt x="332430" y="493568"/>
                    </a:cubicBezTo>
                    <a:cubicBezTo>
                      <a:pt x="95451" y="805134"/>
                      <a:pt x="-69845" y="1482485"/>
                      <a:pt x="29300" y="1895034"/>
                    </a:cubicBezTo>
                    <a:cubicBezTo>
                      <a:pt x="128445" y="2307583"/>
                      <a:pt x="586135" y="2874953"/>
                      <a:pt x="927301" y="2968863"/>
                    </a:cubicBezTo>
                    <a:cubicBezTo>
                      <a:pt x="1268467" y="3062773"/>
                      <a:pt x="1581351" y="2886313"/>
                      <a:pt x="1908376" y="2845038"/>
                    </a:cubicBezTo>
                    <a:cubicBezTo>
                      <a:pt x="2235401" y="2803763"/>
                      <a:pt x="2235990" y="2551097"/>
                      <a:pt x="2328360" y="2261861"/>
                    </a:cubicBezTo>
                    <a:cubicBezTo>
                      <a:pt x="2420730" y="1972625"/>
                      <a:pt x="2608792" y="1482327"/>
                      <a:pt x="2462595" y="1109623"/>
                    </a:cubicBezTo>
                    <a:close/>
                  </a:path>
                </a:pathLst>
              </a:custGeom>
              <a:gradFill flip="none" rotWithShape="1">
                <a:gsLst>
                  <a:gs pos="50000">
                    <a:srgbClr val="FFA4A4">
                      <a:alpha val="69000"/>
                      <a:lumMod val="94000"/>
                      <a:lumOff val="6000"/>
                    </a:srgbClr>
                  </a:gs>
                  <a:gs pos="0">
                    <a:srgbClr val="FF4343"/>
                  </a:gs>
                  <a:gs pos="75000">
                    <a:srgbClr val="FF5050">
                      <a:tint val="44500"/>
                      <a:satMod val="160000"/>
                      <a:alpha val="6000"/>
                      <a:lumMod val="93000"/>
                      <a:lumOff val="7000"/>
                    </a:srgbClr>
                  </a:gs>
                  <a:gs pos="100000">
                    <a:srgbClr val="FF5050">
                      <a:tint val="23500"/>
                      <a:satMod val="160000"/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00">
                  <a:solidFill>
                    <a:srgbClr val="FFC000"/>
                  </a:solidFill>
                </a:endParaRPr>
              </a:p>
            </p:txBody>
          </p:sp>
        </p:grp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 rot="4740000">
              <a:off x="5812267" y="4630215"/>
              <a:ext cx="32235" cy="32235"/>
              <a:chOff x="10485487" y="1922835"/>
              <a:chExt cx="263651" cy="279085"/>
            </a:xfrm>
          </p:grpSpPr>
          <p:sp>
            <p:nvSpPr>
              <p:cNvPr id="69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70" name="Flowchart: Connector 69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2" name="Group 11"/>
            <p:cNvGrpSpPr>
              <a:grpSpLocks noChangeAspect="1"/>
            </p:cNvGrpSpPr>
            <p:nvPr/>
          </p:nvGrpSpPr>
          <p:grpSpPr>
            <a:xfrm rot="4740000">
              <a:off x="5857754" y="4675702"/>
              <a:ext cx="32235" cy="32235"/>
              <a:chOff x="10485487" y="1922835"/>
              <a:chExt cx="263651" cy="279085"/>
            </a:xfrm>
          </p:grpSpPr>
          <p:sp>
            <p:nvSpPr>
              <p:cNvPr id="67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68" name="Flowchart: Connector 67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3" name="Group 12"/>
            <p:cNvGrpSpPr>
              <a:grpSpLocks noChangeAspect="1"/>
            </p:cNvGrpSpPr>
            <p:nvPr/>
          </p:nvGrpSpPr>
          <p:grpSpPr>
            <a:xfrm rot="10140000">
              <a:off x="5799646" y="4648502"/>
              <a:ext cx="32235" cy="32235"/>
              <a:chOff x="10485487" y="1922835"/>
              <a:chExt cx="263651" cy="279085"/>
            </a:xfrm>
          </p:grpSpPr>
          <p:sp>
            <p:nvSpPr>
              <p:cNvPr id="65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66" name="Flowchart: Connector 65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 rot="10140000">
              <a:off x="5795544" y="4665582"/>
              <a:ext cx="32235" cy="32235"/>
              <a:chOff x="10485487" y="1922835"/>
              <a:chExt cx="263651" cy="279085"/>
            </a:xfrm>
          </p:grpSpPr>
          <p:sp>
            <p:nvSpPr>
              <p:cNvPr id="63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64" name="Flowchart: Connector 63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 rot="15540000">
              <a:off x="5801822" y="4674923"/>
              <a:ext cx="32235" cy="32235"/>
              <a:chOff x="10485487" y="1922835"/>
              <a:chExt cx="263651" cy="279085"/>
            </a:xfrm>
          </p:grpSpPr>
          <p:sp>
            <p:nvSpPr>
              <p:cNvPr id="61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62" name="Flowchart: Connector 61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 rot="10140000">
              <a:off x="5809668" y="4687423"/>
              <a:ext cx="32235" cy="32235"/>
              <a:chOff x="10485487" y="1922835"/>
              <a:chExt cx="263651" cy="279085"/>
            </a:xfrm>
          </p:grpSpPr>
          <p:sp>
            <p:nvSpPr>
              <p:cNvPr id="59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60" name="Flowchart: Connector 59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 rot="10140000">
              <a:off x="5831659" y="4626402"/>
              <a:ext cx="32235" cy="32235"/>
              <a:chOff x="10485487" y="1922835"/>
              <a:chExt cx="263651" cy="279085"/>
            </a:xfrm>
          </p:grpSpPr>
          <p:sp>
            <p:nvSpPr>
              <p:cNvPr id="57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58" name="Flowchart: Connector 57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 rot="10140000">
              <a:off x="5825277" y="4650814"/>
              <a:ext cx="32235" cy="32235"/>
              <a:chOff x="10485487" y="1922835"/>
              <a:chExt cx="263651" cy="279085"/>
            </a:xfrm>
          </p:grpSpPr>
          <p:sp>
            <p:nvSpPr>
              <p:cNvPr id="55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56" name="Flowchart: Connector 55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9" name="Group 18"/>
            <p:cNvGrpSpPr>
              <a:grpSpLocks noChangeAspect="1"/>
            </p:cNvGrpSpPr>
            <p:nvPr/>
          </p:nvGrpSpPr>
          <p:grpSpPr>
            <a:xfrm rot="10140000">
              <a:off x="5831756" y="4675471"/>
              <a:ext cx="32235" cy="32235"/>
              <a:chOff x="10485487" y="1922835"/>
              <a:chExt cx="263651" cy="279085"/>
            </a:xfrm>
          </p:grpSpPr>
          <p:sp>
            <p:nvSpPr>
              <p:cNvPr id="53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54" name="Flowchart: Connector 53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0" name="Group 19"/>
            <p:cNvGrpSpPr>
              <a:grpSpLocks noChangeAspect="1"/>
            </p:cNvGrpSpPr>
            <p:nvPr/>
          </p:nvGrpSpPr>
          <p:grpSpPr>
            <a:xfrm rot="10140000">
              <a:off x="5843601" y="4629984"/>
              <a:ext cx="32235" cy="32235"/>
              <a:chOff x="10485487" y="1922835"/>
              <a:chExt cx="263651" cy="279085"/>
            </a:xfrm>
          </p:grpSpPr>
          <p:sp>
            <p:nvSpPr>
              <p:cNvPr id="51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52" name="Flowchart: Connector 51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 rot="10140000">
              <a:off x="5855449" y="4631290"/>
              <a:ext cx="32235" cy="32235"/>
              <a:chOff x="10485487" y="1922835"/>
              <a:chExt cx="263651" cy="279085"/>
            </a:xfrm>
          </p:grpSpPr>
          <p:sp>
            <p:nvSpPr>
              <p:cNvPr id="49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50" name="Flowchart: Connector 49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2" name="Group 21"/>
            <p:cNvGrpSpPr>
              <a:grpSpLocks noChangeAspect="1"/>
            </p:cNvGrpSpPr>
            <p:nvPr/>
          </p:nvGrpSpPr>
          <p:grpSpPr>
            <a:xfrm rot="10140000">
              <a:off x="5867188" y="4640486"/>
              <a:ext cx="32235" cy="32235"/>
              <a:chOff x="10485487" y="1922835"/>
              <a:chExt cx="263651" cy="279085"/>
            </a:xfrm>
          </p:grpSpPr>
          <p:sp>
            <p:nvSpPr>
              <p:cNvPr id="47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48" name="Flowchart: Connector 47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3" name="Group 22"/>
            <p:cNvGrpSpPr>
              <a:grpSpLocks noChangeAspect="1"/>
            </p:cNvGrpSpPr>
            <p:nvPr/>
          </p:nvGrpSpPr>
          <p:grpSpPr>
            <a:xfrm rot="10140000">
              <a:off x="5850397" y="4654989"/>
              <a:ext cx="32235" cy="32235"/>
              <a:chOff x="10485487" y="1922835"/>
              <a:chExt cx="263651" cy="279085"/>
            </a:xfrm>
          </p:grpSpPr>
          <p:sp>
            <p:nvSpPr>
              <p:cNvPr id="45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46" name="Flowchart: Connector 45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4" name="Group 23"/>
            <p:cNvGrpSpPr>
              <a:grpSpLocks noChangeAspect="1"/>
            </p:cNvGrpSpPr>
            <p:nvPr/>
          </p:nvGrpSpPr>
          <p:grpSpPr>
            <a:xfrm rot="10140000">
              <a:off x="5868349" y="4657080"/>
              <a:ext cx="32235" cy="32235"/>
              <a:chOff x="10485487" y="1922835"/>
              <a:chExt cx="263651" cy="279085"/>
            </a:xfrm>
          </p:grpSpPr>
          <p:sp>
            <p:nvSpPr>
              <p:cNvPr id="43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44" name="Flowchart: Connector 43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 rot="10140000">
              <a:off x="5818849" y="4696531"/>
              <a:ext cx="32235" cy="32235"/>
              <a:chOff x="10485487" y="1922835"/>
              <a:chExt cx="263651" cy="279085"/>
            </a:xfrm>
          </p:grpSpPr>
          <p:sp>
            <p:nvSpPr>
              <p:cNvPr id="41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42" name="Flowchart: Connector 41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6" name="Group 25"/>
            <p:cNvGrpSpPr>
              <a:grpSpLocks noChangeAspect="1"/>
            </p:cNvGrpSpPr>
            <p:nvPr/>
          </p:nvGrpSpPr>
          <p:grpSpPr>
            <a:xfrm rot="10140000">
              <a:off x="5834876" y="4698879"/>
              <a:ext cx="32235" cy="32235"/>
              <a:chOff x="10485487" y="1922835"/>
              <a:chExt cx="263651" cy="279085"/>
            </a:xfrm>
          </p:grpSpPr>
          <p:sp>
            <p:nvSpPr>
              <p:cNvPr id="39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40" name="Flowchart: Connector 39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 rot="4740000">
              <a:off x="5868360" y="4675861"/>
              <a:ext cx="32235" cy="32235"/>
              <a:chOff x="10485487" y="1922835"/>
              <a:chExt cx="263651" cy="279085"/>
            </a:xfrm>
          </p:grpSpPr>
          <p:sp>
            <p:nvSpPr>
              <p:cNvPr id="37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38" name="Flowchart: Connector 37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28" name="Group 27"/>
            <p:cNvGrpSpPr>
              <a:grpSpLocks noChangeAspect="1"/>
            </p:cNvGrpSpPr>
            <p:nvPr/>
          </p:nvGrpSpPr>
          <p:grpSpPr>
            <a:xfrm rot="20940000">
              <a:off x="5860945" y="4693763"/>
              <a:ext cx="32235" cy="32235"/>
              <a:chOff x="10485487" y="1922835"/>
              <a:chExt cx="263651" cy="279085"/>
            </a:xfrm>
          </p:grpSpPr>
          <p:sp>
            <p:nvSpPr>
              <p:cNvPr id="35" name="Flowchart: Connector 408"/>
              <p:cNvSpPr>
                <a:spLocks noChangeAspect="1"/>
              </p:cNvSpPr>
              <p:nvPr/>
            </p:nvSpPr>
            <p:spPr>
              <a:xfrm>
                <a:off x="10485487" y="1922835"/>
                <a:ext cx="263651" cy="279085"/>
              </a:xfrm>
              <a:custGeom>
                <a:avLst/>
                <a:gdLst>
                  <a:gd name="connsiteX0" fmla="*/ 0 w 148251"/>
                  <a:gd name="connsiteY0" fmla="*/ 74126 h 148251"/>
                  <a:gd name="connsiteX1" fmla="*/ 74126 w 148251"/>
                  <a:gd name="connsiteY1" fmla="*/ 0 h 148251"/>
                  <a:gd name="connsiteX2" fmla="*/ 148252 w 148251"/>
                  <a:gd name="connsiteY2" fmla="*/ 74126 h 148251"/>
                  <a:gd name="connsiteX3" fmla="*/ 74126 w 148251"/>
                  <a:gd name="connsiteY3" fmla="*/ 148252 h 148251"/>
                  <a:gd name="connsiteX4" fmla="*/ 0 w 148251"/>
                  <a:gd name="connsiteY4" fmla="*/ 74126 h 148251"/>
                  <a:gd name="connsiteX0" fmla="*/ 1039 w 152288"/>
                  <a:gd name="connsiteY0" fmla="*/ 74126 h 278880"/>
                  <a:gd name="connsiteX1" fmla="*/ 75165 w 152288"/>
                  <a:gd name="connsiteY1" fmla="*/ 0 h 278880"/>
                  <a:gd name="connsiteX2" fmla="*/ 149291 w 152288"/>
                  <a:gd name="connsiteY2" fmla="*/ 74126 h 278880"/>
                  <a:gd name="connsiteX3" fmla="*/ 124151 w 152288"/>
                  <a:gd name="connsiteY3" fmla="*/ 278880 h 278880"/>
                  <a:gd name="connsiteX4" fmla="*/ 1039 w 152288"/>
                  <a:gd name="connsiteY4" fmla="*/ 74126 h 278880"/>
                  <a:gd name="connsiteX0" fmla="*/ 1099 w 263651"/>
                  <a:gd name="connsiteY0" fmla="*/ 74295 h 279085"/>
                  <a:gd name="connsiteX1" fmla="*/ 75225 w 263651"/>
                  <a:gd name="connsiteY1" fmla="*/ 169 h 279085"/>
                  <a:gd name="connsiteX2" fmla="*/ 263651 w 263651"/>
                  <a:gd name="connsiteY2" fmla="*/ 90623 h 279085"/>
                  <a:gd name="connsiteX3" fmla="*/ 124211 w 263651"/>
                  <a:gd name="connsiteY3" fmla="*/ 279049 h 279085"/>
                  <a:gd name="connsiteX4" fmla="*/ 1099 w 263651"/>
                  <a:gd name="connsiteY4" fmla="*/ 74295 h 279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651" h="279085">
                    <a:moveTo>
                      <a:pt x="1099" y="74295"/>
                    </a:moveTo>
                    <a:cubicBezTo>
                      <a:pt x="-7065" y="27815"/>
                      <a:pt x="31466" y="-2552"/>
                      <a:pt x="75225" y="169"/>
                    </a:cubicBezTo>
                    <a:cubicBezTo>
                      <a:pt x="118984" y="2890"/>
                      <a:pt x="263651" y="49684"/>
                      <a:pt x="263651" y="90623"/>
                    </a:cubicBezTo>
                    <a:cubicBezTo>
                      <a:pt x="263651" y="131562"/>
                      <a:pt x="167970" y="281770"/>
                      <a:pt x="124211" y="279049"/>
                    </a:cubicBezTo>
                    <a:cubicBezTo>
                      <a:pt x="80452" y="276328"/>
                      <a:pt x="9263" y="120775"/>
                      <a:pt x="1099" y="74295"/>
                    </a:cubicBezTo>
                    <a:close/>
                  </a:path>
                </a:pathLst>
              </a:custGeom>
              <a:solidFill>
                <a:srgbClr val="7D0000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GB" sz="1600"/>
              </a:p>
            </p:txBody>
          </p:sp>
          <p:sp>
            <p:nvSpPr>
              <p:cNvPr id="36" name="Flowchart: Connector 35"/>
              <p:cNvSpPr>
                <a:spLocks noChangeAspect="1"/>
              </p:cNvSpPr>
              <p:nvPr/>
            </p:nvSpPr>
            <p:spPr>
              <a:xfrm>
                <a:off x="10534385" y="1967327"/>
                <a:ext cx="72024" cy="72000"/>
              </a:xfrm>
              <a:prstGeom prst="flowChartConnector">
                <a:avLst/>
              </a:prstGeom>
              <a:solidFill>
                <a:srgbClr val="ECBEA2"/>
              </a:solidFill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29" name="Freeform 28"/>
            <p:cNvSpPr/>
            <p:nvPr/>
          </p:nvSpPr>
          <p:spPr>
            <a:xfrm rot="900000" flipV="1">
              <a:off x="5810323" y="4626399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  <p:sp>
          <p:nvSpPr>
            <p:cNvPr id="30" name="Freeform 29"/>
            <p:cNvSpPr/>
            <p:nvPr/>
          </p:nvSpPr>
          <p:spPr>
            <a:xfrm rot="900000" flipV="1">
              <a:off x="5848423" y="4664499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  <p:sp>
          <p:nvSpPr>
            <p:cNvPr id="31" name="Freeform 30"/>
            <p:cNvSpPr/>
            <p:nvPr/>
          </p:nvSpPr>
          <p:spPr>
            <a:xfrm rot="6300000" flipV="1">
              <a:off x="5840721" y="4643780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  <p:sp>
          <p:nvSpPr>
            <p:cNvPr id="32" name="Freeform 31"/>
            <p:cNvSpPr/>
            <p:nvPr/>
          </p:nvSpPr>
          <p:spPr>
            <a:xfrm rot="6300000" flipV="1">
              <a:off x="5798442" y="4671070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  <p:sp>
          <p:nvSpPr>
            <p:cNvPr id="33" name="Freeform 32"/>
            <p:cNvSpPr/>
            <p:nvPr/>
          </p:nvSpPr>
          <p:spPr>
            <a:xfrm rot="11700000" flipV="1">
              <a:off x="5821239" y="4641804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  <p:sp>
          <p:nvSpPr>
            <p:cNvPr id="34" name="Freeform 33"/>
            <p:cNvSpPr/>
            <p:nvPr/>
          </p:nvSpPr>
          <p:spPr>
            <a:xfrm rot="17100000" flipV="1">
              <a:off x="5817958" y="4684296"/>
              <a:ext cx="49685" cy="36000"/>
            </a:xfrm>
            <a:custGeom>
              <a:avLst/>
              <a:gdLst>
                <a:gd name="connsiteX0" fmla="*/ 241300 w 241300"/>
                <a:gd name="connsiteY0" fmla="*/ 203200 h 266700"/>
                <a:gd name="connsiteX1" fmla="*/ 0 w 241300"/>
                <a:gd name="connsiteY1" fmla="*/ 0 h 266700"/>
                <a:gd name="connsiteX2" fmla="*/ 177800 w 241300"/>
                <a:gd name="connsiteY2" fmla="*/ 266700 h 266700"/>
                <a:gd name="connsiteX3" fmla="*/ 165100 w 241300"/>
                <a:gd name="connsiteY3" fmla="*/ 190500 h 266700"/>
                <a:gd name="connsiteX4" fmla="*/ 241300 w 241300"/>
                <a:gd name="connsiteY4" fmla="*/ 2032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300" h="266700">
                  <a:moveTo>
                    <a:pt x="241300" y="203200"/>
                  </a:moveTo>
                  <a:lnTo>
                    <a:pt x="0" y="0"/>
                  </a:lnTo>
                  <a:lnTo>
                    <a:pt x="177800" y="266700"/>
                  </a:lnTo>
                  <a:lnTo>
                    <a:pt x="165100" y="190500"/>
                  </a:lnTo>
                  <a:lnTo>
                    <a:pt x="241300" y="203200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38673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Gill Sans MT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Delanyo</dc:creator>
  <cp:lastModifiedBy>Delanyo</cp:lastModifiedBy>
  <cp:revision>1</cp:revision>
  <dcterms:created xsi:type="dcterms:W3CDTF">2021-01-01T18:34:25Z</dcterms:created>
  <dcterms:modified xsi:type="dcterms:W3CDTF">2021-01-01T18:35:24Z</dcterms:modified>
</cp:coreProperties>
</file>